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4"/>
    <p:sldMasterId id="2147483717" r:id="rId5"/>
  </p:sldMasterIdLst>
  <p:notesMasterIdLst>
    <p:notesMasterId r:id="rId70"/>
  </p:notesMasterIdLst>
  <p:sldIdLst>
    <p:sldId id="333" r:id="rId6"/>
    <p:sldId id="2147480996" r:id="rId7"/>
    <p:sldId id="2147480994" r:id="rId8"/>
    <p:sldId id="2147480995" r:id="rId9"/>
    <p:sldId id="336" r:id="rId10"/>
    <p:sldId id="2147480922" r:id="rId11"/>
    <p:sldId id="2147480923" r:id="rId12"/>
    <p:sldId id="2147480927" r:id="rId13"/>
    <p:sldId id="2147480924" r:id="rId14"/>
    <p:sldId id="2147480928" r:id="rId15"/>
    <p:sldId id="2147480999" r:id="rId16"/>
    <p:sldId id="2147480947" r:id="rId17"/>
    <p:sldId id="2147480929" r:id="rId18"/>
    <p:sldId id="2147481002" r:id="rId19"/>
    <p:sldId id="2147480948" r:id="rId20"/>
    <p:sldId id="2147480930" r:id="rId21"/>
    <p:sldId id="2147481001" r:id="rId22"/>
    <p:sldId id="2147480950" r:id="rId23"/>
    <p:sldId id="2147480945" r:id="rId24"/>
    <p:sldId id="2147481000" r:id="rId25"/>
    <p:sldId id="2147480949" r:id="rId26"/>
    <p:sldId id="2147480958" r:id="rId27"/>
    <p:sldId id="2147480937" r:id="rId28"/>
    <p:sldId id="2147480938" r:id="rId29"/>
    <p:sldId id="2147481003" r:id="rId30"/>
    <p:sldId id="2147480932" r:id="rId31"/>
    <p:sldId id="2147477907" r:id="rId32"/>
    <p:sldId id="2147477947" r:id="rId33"/>
    <p:sldId id="2076138571" r:id="rId34"/>
    <p:sldId id="2147477991" r:id="rId35"/>
    <p:sldId id="2147480998" r:id="rId36"/>
    <p:sldId id="2147480954" r:id="rId37"/>
    <p:sldId id="2147480980" r:id="rId38"/>
    <p:sldId id="2147480959" r:id="rId39"/>
    <p:sldId id="2147480960" r:id="rId40"/>
    <p:sldId id="2147480939" r:id="rId41"/>
    <p:sldId id="2147480955" r:id="rId42"/>
    <p:sldId id="2147480975" r:id="rId43"/>
    <p:sldId id="2147480976" r:id="rId44"/>
    <p:sldId id="2147480962" r:id="rId45"/>
    <p:sldId id="2147480964" r:id="rId46"/>
    <p:sldId id="2147480988" r:id="rId47"/>
    <p:sldId id="2147480968" r:id="rId48"/>
    <p:sldId id="2147480971" r:id="rId49"/>
    <p:sldId id="2147480989" r:id="rId50"/>
    <p:sldId id="2147480974" r:id="rId51"/>
    <p:sldId id="2147480978" r:id="rId52"/>
    <p:sldId id="2147480972" r:id="rId53"/>
    <p:sldId id="2147480990" r:id="rId54"/>
    <p:sldId id="2147480973" r:id="rId55"/>
    <p:sldId id="2147480981" r:id="rId56"/>
    <p:sldId id="2147480982" r:id="rId57"/>
    <p:sldId id="2147480991" r:id="rId58"/>
    <p:sldId id="2147480984" r:id="rId59"/>
    <p:sldId id="2147480983" r:id="rId60"/>
    <p:sldId id="2147480985" r:id="rId61"/>
    <p:sldId id="2147480992" r:id="rId62"/>
    <p:sldId id="2147480986" r:id="rId63"/>
    <p:sldId id="2147480987" r:id="rId64"/>
    <p:sldId id="2147480953" r:id="rId65"/>
    <p:sldId id="2147480956" r:id="rId66"/>
    <p:sldId id="2147480965" r:id="rId67"/>
    <p:sldId id="2147480993" r:id="rId68"/>
    <p:sldId id="2147480997" r:id="rId69"/>
  </p:sldIdLst>
  <p:sldSz cx="11520488" cy="6480175"/>
  <p:notesSz cx="6858000" cy="9144000"/>
  <p:embeddedFontLst>
    <p:embeddedFont>
      <p:font typeface="Segoe UI" panose="020B0502040204020203" pitchFamily="34" charset="0"/>
      <p:regular r:id="rId71"/>
      <p:bold r:id="rId72"/>
      <p:italic r:id="rId73"/>
      <p:boldItalic r:id="rId74"/>
    </p:embeddedFont>
    <p:embeddedFont>
      <p:font typeface="Segoe UI Light" panose="020B0502040204020203" pitchFamily="34" charset="0"/>
      <p:regular r:id="rId75"/>
      <p:italic r:id="rId76"/>
    </p:embeddedFont>
    <p:embeddedFont>
      <p:font typeface="Sofia Sans" panose="020B0604020202020204" charset="0"/>
      <p:regular r:id="rId77"/>
      <p:bold r:id="rId78"/>
      <p:italic r:id="rId79"/>
      <p:boldItalic r:id="rId80"/>
    </p:embeddedFont>
  </p:embeddedFontLst>
  <p:defaultTextStyle>
    <a:defPPr>
      <a:defRPr lang="en-US"/>
    </a:defPPr>
    <a:lvl1pPr marL="0" algn="l" defTabSz="457128" rtl="0" eaLnBrk="1" latinLnBrk="0" hangingPunct="1">
      <a:defRPr sz="1800" kern="1200">
        <a:solidFill>
          <a:schemeClr val="tx1"/>
        </a:solidFill>
        <a:latin typeface="+mn-lt"/>
        <a:ea typeface="+mn-ea"/>
        <a:cs typeface="+mn-cs"/>
      </a:defRPr>
    </a:lvl1pPr>
    <a:lvl2pPr marL="457128" algn="l" defTabSz="457128" rtl="0" eaLnBrk="1" latinLnBrk="0" hangingPunct="1">
      <a:defRPr sz="1800" kern="1200">
        <a:solidFill>
          <a:schemeClr val="tx1"/>
        </a:solidFill>
        <a:latin typeface="+mn-lt"/>
        <a:ea typeface="+mn-ea"/>
        <a:cs typeface="+mn-cs"/>
      </a:defRPr>
    </a:lvl2pPr>
    <a:lvl3pPr marL="914257" algn="l" defTabSz="457128" rtl="0" eaLnBrk="1" latinLnBrk="0" hangingPunct="1">
      <a:defRPr sz="1800" kern="1200">
        <a:solidFill>
          <a:schemeClr val="tx1"/>
        </a:solidFill>
        <a:latin typeface="+mn-lt"/>
        <a:ea typeface="+mn-ea"/>
        <a:cs typeface="+mn-cs"/>
      </a:defRPr>
    </a:lvl3pPr>
    <a:lvl4pPr marL="1371385" algn="l" defTabSz="457128" rtl="0" eaLnBrk="1" latinLnBrk="0" hangingPunct="1">
      <a:defRPr sz="1800" kern="1200">
        <a:solidFill>
          <a:schemeClr val="tx1"/>
        </a:solidFill>
        <a:latin typeface="+mn-lt"/>
        <a:ea typeface="+mn-ea"/>
        <a:cs typeface="+mn-cs"/>
      </a:defRPr>
    </a:lvl4pPr>
    <a:lvl5pPr marL="1828514" algn="l" defTabSz="457128" rtl="0" eaLnBrk="1" latinLnBrk="0" hangingPunct="1">
      <a:defRPr sz="1800" kern="1200">
        <a:solidFill>
          <a:schemeClr val="tx1"/>
        </a:solidFill>
        <a:latin typeface="+mn-lt"/>
        <a:ea typeface="+mn-ea"/>
        <a:cs typeface="+mn-cs"/>
      </a:defRPr>
    </a:lvl5pPr>
    <a:lvl6pPr marL="2285642" algn="l" defTabSz="457128" rtl="0" eaLnBrk="1" latinLnBrk="0" hangingPunct="1">
      <a:defRPr sz="1800" kern="1200">
        <a:solidFill>
          <a:schemeClr val="tx1"/>
        </a:solidFill>
        <a:latin typeface="+mn-lt"/>
        <a:ea typeface="+mn-ea"/>
        <a:cs typeface="+mn-cs"/>
      </a:defRPr>
    </a:lvl6pPr>
    <a:lvl7pPr marL="2742770" algn="l" defTabSz="457128" rtl="0" eaLnBrk="1" latinLnBrk="0" hangingPunct="1">
      <a:defRPr sz="1800" kern="1200">
        <a:solidFill>
          <a:schemeClr val="tx1"/>
        </a:solidFill>
        <a:latin typeface="+mn-lt"/>
        <a:ea typeface="+mn-ea"/>
        <a:cs typeface="+mn-cs"/>
      </a:defRPr>
    </a:lvl7pPr>
    <a:lvl8pPr marL="3199898" algn="l" defTabSz="457128" rtl="0" eaLnBrk="1" latinLnBrk="0" hangingPunct="1">
      <a:defRPr sz="1800" kern="1200">
        <a:solidFill>
          <a:schemeClr val="tx1"/>
        </a:solidFill>
        <a:latin typeface="+mn-lt"/>
        <a:ea typeface="+mn-ea"/>
        <a:cs typeface="+mn-cs"/>
      </a:defRPr>
    </a:lvl8pPr>
    <a:lvl9pPr marL="3657027" algn="l" defTabSz="45712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629" userDrawn="1">
          <p15:clr>
            <a:srgbClr val="A4A3A4"/>
          </p15:clr>
        </p15:guide>
        <p15:guide id="3" orient="horz" pos="20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D57"/>
    <a:srgbClr val="063D3B"/>
    <a:srgbClr val="012B26"/>
    <a:srgbClr val="9EE0CB"/>
    <a:srgbClr val="AC2A42"/>
    <a:srgbClr val="AC2A83"/>
    <a:srgbClr val="C0ECD0"/>
    <a:srgbClr val="117865"/>
    <a:srgbClr val="A1806C"/>
    <a:srgbClr val="FAFC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8AF399-DE05-442E-A0E3-304BD89DFB53}" v="92" dt="2025-02-03T10:33:19.7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98" autoAdjust="0"/>
    <p:restoredTop sz="94690" autoAdjust="0"/>
  </p:normalViewPr>
  <p:slideViewPr>
    <p:cSldViewPr snapToGrid="0" showGuides="1">
      <p:cViewPr varScale="1">
        <p:scale>
          <a:sx n="60" d="100"/>
          <a:sy n="60" d="100"/>
        </p:scale>
        <p:origin x="770" y="40"/>
      </p:cViewPr>
      <p:guideLst>
        <p:guide pos="3629"/>
        <p:guide orient="horz" pos="2041"/>
      </p:guideLst>
    </p:cSldViewPr>
  </p:slideViewPr>
  <p:outlineViewPr>
    <p:cViewPr>
      <p:scale>
        <a:sx n="33" d="100"/>
        <a:sy n="33" d="100"/>
      </p:scale>
      <p:origin x="0" y="-2802"/>
    </p:cViewPr>
  </p:outlineViewPr>
  <p:notesTextViewPr>
    <p:cViewPr>
      <p:scale>
        <a:sx n="1" d="1"/>
        <a:sy n="1" d="1"/>
      </p:scale>
      <p:origin x="0" y="0"/>
    </p:cViewPr>
  </p:notesTextViewPr>
  <p:sorterViewPr>
    <p:cViewPr>
      <p:scale>
        <a:sx n="66" d="100"/>
        <a:sy n="66" d="100"/>
      </p:scale>
      <p:origin x="0" y="-1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2.fntdata"/><Relationship Id="rId80" Type="http://schemas.openxmlformats.org/officeDocument/2006/relationships/font" Target="fonts/font10.fntdata"/><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Stjernegaard Vöge" userId="63cb2033-f22a-4811-80fd-216c6ea4eee0" providerId="ADAL" clId="{678AF399-DE05-442E-A0E3-304BD89DFB53}"/>
    <pc:docChg chg="undo custSel addSld delSld modSld sldOrd delSection modSection">
      <pc:chgData name="Jon Stjernegaard Vöge" userId="63cb2033-f22a-4811-80fd-216c6ea4eee0" providerId="ADAL" clId="{678AF399-DE05-442E-A0E3-304BD89DFB53}" dt="2025-02-06T08:58:44.418" v="1995" actId="20577"/>
      <pc:docMkLst>
        <pc:docMk/>
      </pc:docMkLst>
      <pc:sldChg chg="del">
        <pc:chgData name="Jon Stjernegaard Vöge" userId="63cb2033-f22a-4811-80fd-216c6ea4eee0" providerId="ADAL" clId="{678AF399-DE05-442E-A0E3-304BD89DFB53}" dt="2025-02-03T10:21:44.972" v="1958" actId="47"/>
        <pc:sldMkLst>
          <pc:docMk/>
          <pc:sldMk cId="3866300032" sldId="256"/>
        </pc:sldMkLst>
      </pc:sldChg>
      <pc:sldChg chg="del">
        <pc:chgData name="Jon Stjernegaard Vöge" userId="63cb2033-f22a-4811-80fd-216c6ea4eee0" providerId="ADAL" clId="{678AF399-DE05-442E-A0E3-304BD89DFB53}" dt="2025-02-03T10:21:44.972" v="1958" actId="47"/>
        <pc:sldMkLst>
          <pc:docMk/>
          <pc:sldMk cId="391508001" sldId="257"/>
        </pc:sldMkLst>
      </pc:sldChg>
      <pc:sldChg chg="del">
        <pc:chgData name="Jon Stjernegaard Vöge" userId="63cb2033-f22a-4811-80fd-216c6ea4eee0" providerId="ADAL" clId="{678AF399-DE05-442E-A0E3-304BD89DFB53}" dt="2025-02-03T10:21:44.972" v="1958" actId="47"/>
        <pc:sldMkLst>
          <pc:docMk/>
          <pc:sldMk cId="3885194121" sldId="258"/>
        </pc:sldMkLst>
      </pc:sldChg>
      <pc:sldChg chg="del">
        <pc:chgData name="Jon Stjernegaard Vöge" userId="63cb2033-f22a-4811-80fd-216c6ea4eee0" providerId="ADAL" clId="{678AF399-DE05-442E-A0E3-304BD89DFB53}" dt="2025-02-03T10:21:44.972" v="1958" actId="47"/>
        <pc:sldMkLst>
          <pc:docMk/>
          <pc:sldMk cId="1203632358" sldId="259"/>
        </pc:sldMkLst>
      </pc:sldChg>
      <pc:sldChg chg="del">
        <pc:chgData name="Jon Stjernegaard Vöge" userId="63cb2033-f22a-4811-80fd-216c6ea4eee0" providerId="ADAL" clId="{678AF399-DE05-442E-A0E3-304BD89DFB53}" dt="2025-02-03T10:21:44.972" v="1958" actId="47"/>
        <pc:sldMkLst>
          <pc:docMk/>
          <pc:sldMk cId="2215145079" sldId="260"/>
        </pc:sldMkLst>
      </pc:sldChg>
      <pc:sldChg chg="del">
        <pc:chgData name="Jon Stjernegaard Vöge" userId="63cb2033-f22a-4811-80fd-216c6ea4eee0" providerId="ADAL" clId="{678AF399-DE05-442E-A0E3-304BD89DFB53}" dt="2025-02-03T10:21:44.972" v="1958" actId="47"/>
        <pc:sldMkLst>
          <pc:docMk/>
          <pc:sldMk cId="3824892936" sldId="261"/>
        </pc:sldMkLst>
      </pc:sldChg>
      <pc:sldChg chg="del">
        <pc:chgData name="Jon Stjernegaard Vöge" userId="63cb2033-f22a-4811-80fd-216c6ea4eee0" providerId="ADAL" clId="{678AF399-DE05-442E-A0E3-304BD89DFB53}" dt="2025-02-03T10:21:44.972" v="1958" actId="47"/>
        <pc:sldMkLst>
          <pc:docMk/>
          <pc:sldMk cId="1157543046" sldId="262"/>
        </pc:sldMkLst>
      </pc:sldChg>
      <pc:sldChg chg="del">
        <pc:chgData name="Jon Stjernegaard Vöge" userId="63cb2033-f22a-4811-80fd-216c6ea4eee0" providerId="ADAL" clId="{678AF399-DE05-442E-A0E3-304BD89DFB53}" dt="2025-02-03T10:21:44.972" v="1958" actId="47"/>
        <pc:sldMkLst>
          <pc:docMk/>
          <pc:sldMk cId="3646502760" sldId="263"/>
        </pc:sldMkLst>
      </pc:sldChg>
      <pc:sldChg chg="del">
        <pc:chgData name="Jon Stjernegaard Vöge" userId="63cb2033-f22a-4811-80fd-216c6ea4eee0" providerId="ADAL" clId="{678AF399-DE05-442E-A0E3-304BD89DFB53}" dt="2025-02-03T10:21:44.972" v="1958" actId="47"/>
        <pc:sldMkLst>
          <pc:docMk/>
          <pc:sldMk cId="2861676396" sldId="264"/>
        </pc:sldMkLst>
      </pc:sldChg>
      <pc:sldChg chg="del">
        <pc:chgData name="Jon Stjernegaard Vöge" userId="63cb2033-f22a-4811-80fd-216c6ea4eee0" providerId="ADAL" clId="{678AF399-DE05-442E-A0E3-304BD89DFB53}" dt="2025-02-03T10:21:44.972" v="1958" actId="47"/>
        <pc:sldMkLst>
          <pc:docMk/>
          <pc:sldMk cId="3560926277" sldId="265"/>
        </pc:sldMkLst>
      </pc:sldChg>
      <pc:sldChg chg="del">
        <pc:chgData name="Jon Stjernegaard Vöge" userId="63cb2033-f22a-4811-80fd-216c6ea4eee0" providerId="ADAL" clId="{678AF399-DE05-442E-A0E3-304BD89DFB53}" dt="2025-02-03T10:21:44.972" v="1958" actId="47"/>
        <pc:sldMkLst>
          <pc:docMk/>
          <pc:sldMk cId="1832744972" sldId="268"/>
        </pc:sldMkLst>
      </pc:sldChg>
      <pc:sldChg chg="del">
        <pc:chgData name="Jon Stjernegaard Vöge" userId="63cb2033-f22a-4811-80fd-216c6ea4eee0" providerId="ADAL" clId="{678AF399-DE05-442E-A0E3-304BD89DFB53}" dt="2025-02-03T10:21:44.972" v="1958" actId="47"/>
        <pc:sldMkLst>
          <pc:docMk/>
          <pc:sldMk cId="895409607" sldId="269"/>
        </pc:sldMkLst>
      </pc:sldChg>
      <pc:sldChg chg="del">
        <pc:chgData name="Jon Stjernegaard Vöge" userId="63cb2033-f22a-4811-80fd-216c6ea4eee0" providerId="ADAL" clId="{678AF399-DE05-442E-A0E3-304BD89DFB53}" dt="2025-02-03T10:21:44.972" v="1958" actId="47"/>
        <pc:sldMkLst>
          <pc:docMk/>
          <pc:sldMk cId="2231334848" sldId="270"/>
        </pc:sldMkLst>
      </pc:sldChg>
      <pc:sldChg chg="del">
        <pc:chgData name="Jon Stjernegaard Vöge" userId="63cb2033-f22a-4811-80fd-216c6ea4eee0" providerId="ADAL" clId="{678AF399-DE05-442E-A0E3-304BD89DFB53}" dt="2025-02-03T10:21:44.972" v="1958" actId="47"/>
        <pc:sldMkLst>
          <pc:docMk/>
          <pc:sldMk cId="902649063" sldId="271"/>
        </pc:sldMkLst>
      </pc:sldChg>
      <pc:sldChg chg="del">
        <pc:chgData name="Jon Stjernegaard Vöge" userId="63cb2033-f22a-4811-80fd-216c6ea4eee0" providerId="ADAL" clId="{678AF399-DE05-442E-A0E3-304BD89DFB53}" dt="2025-02-03T10:21:44.972" v="1958" actId="47"/>
        <pc:sldMkLst>
          <pc:docMk/>
          <pc:sldMk cId="635915138" sldId="272"/>
        </pc:sldMkLst>
      </pc:sldChg>
      <pc:sldChg chg="del">
        <pc:chgData name="Jon Stjernegaard Vöge" userId="63cb2033-f22a-4811-80fd-216c6ea4eee0" providerId="ADAL" clId="{678AF399-DE05-442E-A0E3-304BD89DFB53}" dt="2025-02-03T10:21:44.972" v="1958" actId="47"/>
        <pc:sldMkLst>
          <pc:docMk/>
          <pc:sldMk cId="138664158" sldId="273"/>
        </pc:sldMkLst>
      </pc:sldChg>
      <pc:sldChg chg="del">
        <pc:chgData name="Jon Stjernegaard Vöge" userId="63cb2033-f22a-4811-80fd-216c6ea4eee0" providerId="ADAL" clId="{678AF399-DE05-442E-A0E3-304BD89DFB53}" dt="2025-01-31T10:30:48.092" v="1" actId="47"/>
        <pc:sldMkLst>
          <pc:docMk/>
          <pc:sldMk cId="2894383753" sldId="275"/>
        </pc:sldMkLst>
      </pc:sldChg>
      <pc:sldChg chg="del">
        <pc:chgData name="Jon Stjernegaard Vöge" userId="63cb2033-f22a-4811-80fd-216c6ea4eee0" providerId="ADAL" clId="{678AF399-DE05-442E-A0E3-304BD89DFB53}" dt="2025-02-03T10:21:44.972" v="1958" actId="47"/>
        <pc:sldMkLst>
          <pc:docMk/>
          <pc:sldMk cId="2651283024" sldId="292"/>
        </pc:sldMkLst>
      </pc:sldChg>
      <pc:sldChg chg="del">
        <pc:chgData name="Jon Stjernegaard Vöge" userId="63cb2033-f22a-4811-80fd-216c6ea4eee0" providerId="ADAL" clId="{678AF399-DE05-442E-A0E3-304BD89DFB53}" dt="2025-02-03T10:21:44.972" v="1958" actId="47"/>
        <pc:sldMkLst>
          <pc:docMk/>
          <pc:sldMk cId="2165602136" sldId="306"/>
        </pc:sldMkLst>
      </pc:sldChg>
      <pc:sldChg chg="del">
        <pc:chgData name="Jon Stjernegaard Vöge" userId="63cb2033-f22a-4811-80fd-216c6ea4eee0" providerId="ADAL" clId="{678AF399-DE05-442E-A0E3-304BD89DFB53}" dt="2025-02-03T10:21:44.972" v="1958" actId="47"/>
        <pc:sldMkLst>
          <pc:docMk/>
          <pc:sldMk cId="3212358837" sldId="307"/>
        </pc:sldMkLst>
      </pc:sldChg>
      <pc:sldChg chg="del">
        <pc:chgData name="Jon Stjernegaard Vöge" userId="63cb2033-f22a-4811-80fd-216c6ea4eee0" providerId="ADAL" clId="{678AF399-DE05-442E-A0E3-304BD89DFB53}" dt="2025-02-03T10:21:44.972" v="1958" actId="47"/>
        <pc:sldMkLst>
          <pc:docMk/>
          <pc:sldMk cId="2870397103" sldId="308"/>
        </pc:sldMkLst>
      </pc:sldChg>
      <pc:sldChg chg="del">
        <pc:chgData name="Jon Stjernegaard Vöge" userId="63cb2033-f22a-4811-80fd-216c6ea4eee0" providerId="ADAL" clId="{678AF399-DE05-442E-A0E3-304BD89DFB53}" dt="2025-02-03T10:21:44.972" v="1958" actId="47"/>
        <pc:sldMkLst>
          <pc:docMk/>
          <pc:sldMk cId="416611573" sldId="309"/>
        </pc:sldMkLst>
      </pc:sldChg>
      <pc:sldChg chg="del">
        <pc:chgData name="Jon Stjernegaard Vöge" userId="63cb2033-f22a-4811-80fd-216c6ea4eee0" providerId="ADAL" clId="{678AF399-DE05-442E-A0E3-304BD89DFB53}" dt="2025-02-03T10:21:44.972" v="1958" actId="47"/>
        <pc:sldMkLst>
          <pc:docMk/>
          <pc:sldMk cId="1426306904" sldId="311"/>
        </pc:sldMkLst>
      </pc:sldChg>
      <pc:sldChg chg="del">
        <pc:chgData name="Jon Stjernegaard Vöge" userId="63cb2033-f22a-4811-80fd-216c6ea4eee0" providerId="ADAL" clId="{678AF399-DE05-442E-A0E3-304BD89DFB53}" dt="2025-01-31T10:30:48.092" v="1" actId="47"/>
        <pc:sldMkLst>
          <pc:docMk/>
          <pc:sldMk cId="979375331" sldId="312"/>
        </pc:sldMkLst>
      </pc:sldChg>
      <pc:sldChg chg="del">
        <pc:chgData name="Jon Stjernegaard Vöge" userId="63cb2033-f22a-4811-80fd-216c6ea4eee0" providerId="ADAL" clId="{678AF399-DE05-442E-A0E3-304BD89DFB53}" dt="2025-01-31T10:30:48.092" v="1" actId="47"/>
        <pc:sldMkLst>
          <pc:docMk/>
          <pc:sldMk cId="2003796815" sldId="313"/>
        </pc:sldMkLst>
      </pc:sldChg>
      <pc:sldChg chg="del">
        <pc:chgData name="Jon Stjernegaard Vöge" userId="63cb2033-f22a-4811-80fd-216c6ea4eee0" providerId="ADAL" clId="{678AF399-DE05-442E-A0E3-304BD89DFB53}" dt="2025-01-31T10:30:48.092" v="1" actId="47"/>
        <pc:sldMkLst>
          <pc:docMk/>
          <pc:sldMk cId="2518563256" sldId="314"/>
        </pc:sldMkLst>
      </pc:sldChg>
      <pc:sldChg chg="del">
        <pc:chgData name="Jon Stjernegaard Vöge" userId="63cb2033-f22a-4811-80fd-216c6ea4eee0" providerId="ADAL" clId="{678AF399-DE05-442E-A0E3-304BD89DFB53}" dt="2025-01-31T10:30:48.092" v="1" actId="47"/>
        <pc:sldMkLst>
          <pc:docMk/>
          <pc:sldMk cId="4172171797" sldId="315"/>
        </pc:sldMkLst>
      </pc:sldChg>
      <pc:sldChg chg="del">
        <pc:chgData name="Jon Stjernegaard Vöge" userId="63cb2033-f22a-4811-80fd-216c6ea4eee0" providerId="ADAL" clId="{678AF399-DE05-442E-A0E3-304BD89DFB53}" dt="2025-01-31T10:30:48.092" v="1" actId="47"/>
        <pc:sldMkLst>
          <pc:docMk/>
          <pc:sldMk cId="1081577707" sldId="316"/>
        </pc:sldMkLst>
      </pc:sldChg>
      <pc:sldChg chg="del">
        <pc:chgData name="Jon Stjernegaard Vöge" userId="63cb2033-f22a-4811-80fd-216c6ea4eee0" providerId="ADAL" clId="{678AF399-DE05-442E-A0E3-304BD89DFB53}" dt="2025-01-31T10:30:48.092" v="1" actId="47"/>
        <pc:sldMkLst>
          <pc:docMk/>
          <pc:sldMk cId="1779580341" sldId="317"/>
        </pc:sldMkLst>
      </pc:sldChg>
      <pc:sldChg chg="del">
        <pc:chgData name="Jon Stjernegaard Vöge" userId="63cb2033-f22a-4811-80fd-216c6ea4eee0" providerId="ADAL" clId="{678AF399-DE05-442E-A0E3-304BD89DFB53}" dt="2025-01-31T10:30:48.092" v="1" actId="47"/>
        <pc:sldMkLst>
          <pc:docMk/>
          <pc:sldMk cId="3630956824" sldId="318"/>
        </pc:sldMkLst>
      </pc:sldChg>
      <pc:sldChg chg="del">
        <pc:chgData name="Jon Stjernegaard Vöge" userId="63cb2033-f22a-4811-80fd-216c6ea4eee0" providerId="ADAL" clId="{678AF399-DE05-442E-A0E3-304BD89DFB53}" dt="2025-01-31T10:30:48.092" v="1" actId="47"/>
        <pc:sldMkLst>
          <pc:docMk/>
          <pc:sldMk cId="2598115154" sldId="319"/>
        </pc:sldMkLst>
      </pc:sldChg>
      <pc:sldChg chg="del">
        <pc:chgData name="Jon Stjernegaard Vöge" userId="63cb2033-f22a-4811-80fd-216c6ea4eee0" providerId="ADAL" clId="{678AF399-DE05-442E-A0E3-304BD89DFB53}" dt="2025-01-31T10:30:48.092" v="1" actId="47"/>
        <pc:sldMkLst>
          <pc:docMk/>
          <pc:sldMk cId="4139442716" sldId="320"/>
        </pc:sldMkLst>
      </pc:sldChg>
      <pc:sldChg chg="del">
        <pc:chgData name="Jon Stjernegaard Vöge" userId="63cb2033-f22a-4811-80fd-216c6ea4eee0" providerId="ADAL" clId="{678AF399-DE05-442E-A0E3-304BD89DFB53}" dt="2025-01-31T10:30:48.092" v="1" actId="47"/>
        <pc:sldMkLst>
          <pc:docMk/>
          <pc:sldMk cId="2078956780" sldId="321"/>
        </pc:sldMkLst>
      </pc:sldChg>
      <pc:sldChg chg="del">
        <pc:chgData name="Jon Stjernegaard Vöge" userId="63cb2033-f22a-4811-80fd-216c6ea4eee0" providerId="ADAL" clId="{678AF399-DE05-442E-A0E3-304BD89DFB53}" dt="2025-01-31T10:30:48.092" v="1" actId="47"/>
        <pc:sldMkLst>
          <pc:docMk/>
          <pc:sldMk cId="2676570610" sldId="322"/>
        </pc:sldMkLst>
      </pc:sldChg>
      <pc:sldChg chg="del">
        <pc:chgData name="Jon Stjernegaard Vöge" userId="63cb2033-f22a-4811-80fd-216c6ea4eee0" providerId="ADAL" clId="{678AF399-DE05-442E-A0E3-304BD89DFB53}" dt="2025-01-31T10:30:48.092" v="1" actId="47"/>
        <pc:sldMkLst>
          <pc:docMk/>
          <pc:sldMk cId="1973708816" sldId="323"/>
        </pc:sldMkLst>
      </pc:sldChg>
      <pc:sldChg chg="del">
        <pc:chgData name="Jon Stjernegaard Vöge" userId="63cb2033-f22a-4811-80fd-216c6ea4eee0" providerId="ADAL" clId="{678AF399-DE05-442E-A0E3-304BD89DFB53}" dt="2025-01-31T10:30:48.092" v="1" actId="47"/>
        <pc:sldMkLst>
          <pc:docMk/>
          <pc:sldMk cId="1372263328" sldId="324"/>
        </pc:sldMkLst>
      </pc:sldChg>
      <pc:sldChg chg="del">
        <pc:chgData name="Jon Stjernegaard Vöge" userId="63cb2033-f22a-4811-80fd-216c6ea4eee0" providerId="ADAL" clId="{678AF399-DE05-442E-A0E3-304BD89DFB53}" dt="2025-01-31T10:30:48.092" v="1" actId="47"/>
        <pc:sldMkLst>
          <pc:docMk/>
          <pc:sldMk cId="1486706751" sldId="325"/>
        </pc:sldMkLst>
      </pc:sldChg>
      <pc:sldChg chg="del">
        <pc:chgData name="Jon Stjernegaard Vöge" userId="63cb2033-f22a-4811-80fd-216c6ea4eee0" providerId="ADAL" clId="{678AF399-DE05-442E-A0E3-304BD89DFB53}" dt="2025-01-31T10:30:48.092" v="1" actId="47"/>
        <pc:sldMkLst>
          <pc:docMk/>
          <pc:sldMk cId="932782950" sldId="326"/>
        </pc:sldMkLst>
      </pc:sldChg>
      <pc:sldChg chg="del">
        <pc:chgData name="Jon Stjernegaard Vöge" userId="63cb2033-f22a-4811-80fd-216c6ea4eee0" providerId="ADAL" clId="{678AF399-DE05-442E-A0E3-304BD89DFB53}" dt="2025-01-31T10:30:48.092" v="1" actId="47"/>
        <pc:sldMkLst>
          <pc:docMk/>
          <pc:sldMk cId="1936269786" sldId="327"/>
        </pc:sldMkLst>
      </pc:sldChg>
      <pc:sldChg chg="del">
        <pc:chgData name="Jon Stjernegaard Vöge" userId="63cb2033-f22a-4811-80fd-216c6ea4eee0" providerId="ADAL" clId="{678AF399-DE05-442E-A0E3-304BD89DFB53}" dt="2025-01-31T10:30:48.092" v="1" actId="47"/>
        <pc:sldMkLst>
          <pc:docMk/>
          <pc:sldMk cId="2464631277" sldId="328"/>
        </pc:sldMkLst>
      </pc:sldChg>
      <pc:sldChg chg="del">
        <pc:chgData name="Jon Stjernegaard Vöge" userId="63cb2033-f22a-4811-80fd-216c6ea4eee0" providerId="ADAL" clId="{678AF399-DE05-442E-A0E3-304BD89DFB53}" dt="2025-01-31T10:30:48.092" v="1" actId="47"/>
        <pc:sldMkLst>
          <pc:docMk/>
          <pc:sldMk cId="4042381769" sldId="329"/>
        </pc:sldMkLst>
      </pc:sldChg>
      <pc:sldChg chg="del">
        <pc:chgData name="Jon Stjernegaard Vöge" userId="63cb2033-f22a-4811-80fd-216c6ea4eee0" providerId="ADAL" clId="{678AF399-DE05-442E-A0E3-304BD89DFB53}" dt="2025-01-31T10:30:48.092" v="1" actId="47"/>
        <pc:sldMkLst>
          <pc:docMk/>
          <pc:sldMk cId="4077547067" sldId="330"/>
        </pc:sldMkLst>
      </pc:sldChg>
      <pc:sldChg chg="del">
        <pc:chgData name="Jon Stjernegaard Vöge" userId="63cb2033-f22a-4811-80fd-216c6ea4eee0" providerId="ADAL" clId="{678AF399-DE05-442E-A0E3-304BD89DFB53}" dt="2025-02-03T10:21:44.972" v="1958" actId="47"/>
        <pc:sldMkLst>
          <pc:docMk/>
          <pc:sldMk cId="761292896" sldId="331"/>
        </pc:sldMkLst>
      </pc:sldChg>
      <pc:sldChg chg="del">
        <pc:chgData name="Jon Stjernegaard Vöge" userId="63cb2033-f22a-4811-80fd-216c6ea4eee0" providerId="ADAL" clId="{678AF399-DE05-442E-A0E3-304BD89DFB53}" dt="2025-02-03T10:21:44.972" v="1958" actId="47"/>
        <pc:sldMkLst>
          <pc:docMk/>
          <pc:sldMk cId="126483069" sldId="332"/>
        </pc:sldMkLst>
      </pc:sldChg>
      <pc:sldChg chg="del">
        <pc:chgData name="Jon Stjernegaard Vöge" userId="63cb2033-f22a-4811-80fd-216c6ea4eee0" providerId="ADAL" clId="{678AF399-DE05-442E-A0E3-304BD89DFB53}" dt="2025-02-03T10:21:28.192" v="1956" actId="47"/>
        <pc:sldMkLst>
          <pc:docMk/>
          <pc:sldMk cId="3339410773" sldId="335"/>
        </pc:sldMkLst>
      </pc:sldChg>
      <pc:sldChg chg="modSp mod">
        <pc:chgData name="Jon Stjernegaard Vöge" userId="63cb2033-f22a-4811-80fd-216c6ea4eee0" providerId="ADAL" clId="{678AF399-DE05-442E-A0E3-304BD89DFB53}" dt="2025-02-06T08:58:44.418" v="1995" actId="20577"/>
        <pc:sldMkLst>
          <pc:docMk/>
          <pc:sldMk cId="1527406743" sldId="2147480922"/>
        </pc:sldMkLst>
        <pc:spChg chg="mod">
          <ac:chgData name="Jon Stjernegaard Vöge" userId="63cb2033-f22a-4811-80fd-216c6ea4eee0" providerId="ADAL" clId="{678AF399-DE05-442E-A0E3-304BD89DFB53}" dt="2025-02-03T10:33:50.250" v="1987" actId="20577"/>
          <ac:spMkLst>
            <pc:docMk/>
            <pc:sldMk cId="1527406743" sldId="2147480922"/>
            <ac:spMk id="15" creationId="{BEB449F5-F2D6-0AA3-F62E-6DC1D611B9D3}"/>
          </ac:spMkLst>
        </pc:spChg>
        <pc:spChg chg="mod">
          <ac:chgData name="Jon Stjernegaard Vöge" userId="63cb2033-f22a-4811-80fd-216c6ea4eee0" providerId="ADAL" clId="{678AF399-DE05-442E-A0E3-304BD89DFB53}" dt="2025-02-06T08:58:44.418" v="1995" actId="20577"/>
          <ac:spMkLst>
            <pc:docMk/>
            <pc:sldMk cId="1527406743" sldId="2147480922"/>
            <ac:spMk id="17" creationId="{66E6A47E-BCD0-337D-E5FE-B9651E8D4477}"/>
          </ac:spMkLst>
        </pc:spChg>
      </pc:sldChg>
      <pc:sldChg chg="del">
        <pc:chgData name="Jon Stjernegaard Vöge" userId="63cb2033-f22a-4811-80fd-216c6ea4eee0" providerId="ADAL" clId="{678AF399-DE05-442E-A0E3-304BD89DFB53}" dt="2025-02-03T10:21:21.385" v="1955" actId="47"/>
        <pc:sldMkLst>
          <pc:docMk/>
          <pc:sldMk cId="1605234482" sldId="2147480926"/>
        </pc:sldMkLst>
      </pc:sldChg>
      <pc:sldChg chg="addSp delSp modSp mod chgLayout">
        <pc:chgData name="Jon Stjernegaard Vöge" userId="63cb2033-f22a-4811-80fd-216c6ea4eee0" providerId="ADAL" clId="{678AF399-DE05-442E-A0E3-304BD89DFB53}" dt="2025-02-03T10:21:05.474" v="1946" actId="478"/>
        <pc:sldMkLst>
          <pc:docMk/>
          <pc:sldMk cId="1044053788" sldId="2147480929"/>
        </pc:sldMkLst>
        <pc:spChg chg="add mod ord">
          <ac:chgData name="Jon Stjernegaard Vöge" userId="63cb2033-f22a-4811-80fd-216c6ea4eee0" providerId="ADAL" clId="{678AF399-DE05-442E-A0E3-304BD89DFB53}" dt="2025-02-03T10:21:00.845" v="1945" actId="700"/>
          <ac:spMkLst>
            <pc:docMk/>
            <pc:sldMk cId="1044053788" sldId="2147480929"/>
            <ac:spMk id="2" creationId="{6C8A9D0F-3D09-AC31-A2AD-233E87BB5886}"/>
          </ac:spMkLst>
        </pc:spChg>
      </pc:sldChg>
      <pc:sldChg chg="addSp delSp modSp mod chgLayout">
        <pc:chgData name="Jon Stjernegaard Vöge" userId="63cb2033-f22a-4811-80fd-216c6ea4eee0" providerId="ADAL" clId="{678AF399-DE05-442E-A0E3-304BD89DFB53}" dt="2025-02-03T10:18:59.982" v="1903" actId="478"/>
        <pc:sldMkLst>
          <pc:docMk/>
          <pc:sldMk cId="3031612978" sldId="2147480930"/>
        </pc:sldMkLst>
        <pc:spChg chg="add mod ord">
          <ac:chgData name="Jon Stjernegaard Vöge" userId="63cb2033-f22a-4811-80fd-216c6ea4eee0" providerId="ADAL" clId="{678AF399-DE05-442E-A0E3-304BD89DFB53}" dt="2025-02-03T10:18:55.251" v="1902" actId="700"/>
          <ac:spMkLst>
            <pc:docMk/>
            <pc:sldMk cId="3031612978" sldId="2147480930"/>
            <ac:spMk id="2" creationId="{F85E1CA5-892D-FC55-E539-D9A6FFBB83DF}"/>
          </ac:spMkLst>
        </pc:spChg>
      </pc:sldChg>
      <pc:sldChg chg="addSp delSp modSp mod chgLayout">
        <pc:chgData name="Jon Stjernegaard Vöge" userId="63cb2033-f22a-4811-80fd-216c6ea4eee0" providerId="ADAL" clId="{678AF399-DE05-442E-A0E3-304BD89DFB53}" dt="2025-02-03T10:16:30.455" v="1819" actId="478"/>
        <pc:sldMkLst>
          <pc:docMk/>
          <pc:sldMk cId="4163144299" sldId="2147480932"/>
        </pc:sldMkLst>
        <pc:spChg chg="add mod ord">
          <ac:chgData name="Jon Stjernegaard Vöge" userId="63cb2033-f22a-4811-80fd-216c6ea4eee0" providerId="ADAL" clId="{678AF399-DE05-442E-A0E3-304BD89DFB53}" dt="2025-02-03T10:16:26.254" v="1818" actId="700"/>
          <ac:spMkLst>
            <pc:docMk/>
            <pc:sldMk cId="4163144299" sldId="2147480932"/>
            <ac:spMk id="2" creationId="{9F33F725-427A-9C91-E56C-2C9CDB15175E}"/>
          </ac:spMkLst>
        </pc:spChg>
      </pc:sldChg>
      <pc:sldChg chg="modSp mod">
        <pc:chgData name="Jon Stjernegaard Vöge" userId="63cb2033-f22a-4811-80fd-216c6ea4eee0" providerId="ADAL" clId="{678AF399-DE05-442E-A0E3-304BD89DFB53}" dt="2025-02-03T10:19:14.164" v="1915" actId="207"/>
        <pc:sldMkLst>
          <pc:docMk/>
          <pc:sldMk cId="1200028722" sldId="2147480937"/>
        </pc:sldMkLst>
        <pc:spChg chg="mod">
          <ac:chgData name="Jon Stjernegaard Vöge" userId="63cb2033-f22a-4811-80fd-216c6ea4eee0" providerId="ADAL" clId="{678AF399-DE05-442E-A0E3-304BD89DFB53}" dt="2025-02-03T10:19:14.164" v="1915" actId="207"/>
          <ac:spMkLst>
            <pc:docMk/>
            <pc:sldMk cId="1200028722" sldId="2147480937"/>
            <ac:spMk id="2" creationId="{50F17B81-FEC7-C073-3B0F-067CF633E4E8}"/>
          </ac:spMkLst>
        </pc:spChg>
      </pc:sldChg>
      <pc:sldChg chg="modSp mod modClrScheme chgLayout">
        <pc:chgData name="Jon Stjernegaard Vöge" userId="63cb2033-f22a-4811-80fd-216c6ea4eee0" providerId="ADAL" clId="{678AF399-DE05-442E-A0E3-304BD89DFB53}" dt="2025-02-03T10:22:56.121" v="1973" actId="27636"/>
        <pc:sldMkLst>
          <pc:docMk/>
          <pc:sldMk cId="1770712634" sldId="2147480938"/>
        </pc:sldMkLst>
        <pc:spChg chg="mod ord">
          <ac:chgData name="Jon Stjernegaard Vöge" userId="63cb2033-f22a-4811-80fd-216c6ea4eee0" providerId="ADAL" clId="{678AF399-DE05-442E-A0E3-304BD89DFB53}" dt="2025-02-03T10:22:56.121" v="1973" actId="27636"/>
          <ac:spMkLst>
            <pc:docMk/>
            <pc:sldMk cId="1770712634" sldId="2147480938"/>
            <ac:spMk id="2" creationId="{F69361EB-2CF6-C6DB-F4BB-54ECA77A3743}"/>
          </ac:spMkLst>
        </pc:spChg>
      </pc:sldChg>
      <pc:sldChg chg="modSp mod modClrScheme chgLayout">
        <pc:chgData name="Jon Stjernegaard Vöge" userId="63cb2033-f22a-4811-80fd-216c6ea4eee0" providerId="ADAL" clId="{678AF399-DE05-442E-A0E3-304BD89DFB53}" dt="2025-02-03T10:08:35.493" v="1691" actId="27636"/>
        <pc:sldMkLst>
          <pc:docMk/>
          <pc:sldMk cId="2053160708" sldId="2147480939"/>
        </pc:sldMkLst>
        <pc:spChg chg="mod ord">
          <ac:chgData name="Jon Stjernegaard Vöge" userId="63cb2033-f22a-4811-80fd-216c6ea4eee0" providerId="ADAL" clId="{678AF399-DE05-442E-A0E3-304BD89DFB53}" dt="2025-02-03T10:08:35.493" v="1691" actId="27636"/>
          <ac:spMkLst>
            <pc:docMk/>
            <pc:sldMk cId="2053160708" sldId="2147480939"/>
            <ac:spMk id="2" creationId="{F69361EB-2CF6-C6DB-F4BB-54ECA77A3743}"/>
          </ac:spMkLst>
        </pc:spChg>
      </pc:sldChg>
      <pc:sldChg chg="del">
        <pc:chgData name="Jon Stjernegaard Vöge" userId="63cb2033-f22a-4811-80fd-216c6ea4eee0" providerId="ADAL" clId="{678AF399-DE05-442E-A0E3-304BD89DFB53}" dt="2025-02-03T10:20:54.065" v="1944" actId="47"/>
        <pc:sldMkLst>
          <pc:docMk/>
          <pc:sldMk cId="2797338617" sldId="2147480941"/>
        </pc:sldMkLst>
      </pc:sldChg>
      <pc:sldChg chg="del">
        <pc:chgData name="Jon Stjernegaard Vöge" userId="63cb2033-f22a-4811-80fd-216c6ea4eee0" providerId="ADAL" clId="{678AF399-DE05-442E-A0E3-304BD89DFB53}" dt="2025-02-03T10:18:28.902" v="1897" actId="47"/>
        <pc:sldMkLst>
          <pc:docMk/>
          <pc:sldMk cId="2731676877" sldId="2147480943"/>
        </pc:sldMkLst>
      </pc:sldChg>
      <pc:sldChg chg="del">
        <pc:chgData name="Jon Stjernegaard Vöge" userId="63cb2033-f22a-4811-80fd-216c6ea4eee0" providerId="ADAL" clId="{678AF399-DE05-442E-A0E3-304BD89DFB53}" dt="2025-02-03T10:19:34.338" v="1920" actId="47"/>
        <pc:sldMkLst>
          <pc:docMk/>
          <pc:sldMk cId="1574908519" sldId="2147480944"/>
        </pc:sldMkLst>
      </pc:sldChg>
      <pc:sldChg chg="addSp delSp modSp mod chgLayout">
        <pc:chgData name="Jon Stjernegaard Vöge" userId="63cb2033-f22a-4811-80fd-216c6ea4eee0" providerId="ADAL" clId="{678AF399-DE05-442E-A0E3-304BD89DFB53}" dt="2025-02-03T10:18:51.618" v="1901" actId="478"/>
        <pc:sldMkLst>
          <pc:docMk/>
          <pc:sldMk cId="755653209" sldId="2147480945"/>
        </pc:sldMkLst>
        <pc:spChg chg="add mod ord">
          <ac:chgData name="Jon Stjernegaard Vöge" userId="63cb2033-f22a-4811-80fd-216c6ea4eee0" providerId="ADAL" clId="{678AF399-DE05-442E-A0E3-304BD89DFB53}" dt="2025-02-03T10:18:45.678" v="1900" actId="700"/>
          <ac:spMkLst>
            <pc:docMk/>
            <pc:sldMk cId="755653209" sldId="2147480945"/>
            <ac:spMk id="4" creationId="{88171D44-77E7-9320-FE23-226608BDE4CF}"/>
          </ac:spMkLst>
        </pc:spChg>
      </pc:sldChg>
      <pc:sldChg chg="del">
        <pc:chgData name="Jon Stjernegaard Vöge" userId="63cb2033-f22a-4811-80fd-216c6ea4eee0" providerId="ADAL" clId="{678AF399-DE05-442E-A0E3-304BD89DFB53}" dt="2025-02-03T10:18:04.816" v="1892" actId="47"/>
        <pc:sldMkLst>
          <pc:docMk/>
          <pc:sldMk cId="3734139550" sldId="2147480946"/>
        </pc:sldMkLst>
      </pc:sldChg>
      <pc:sldChg chg="modSp mod">
        <pc:chgData name="Jon Stjernegaard Vöge" userId="63cb2033-f22a-4811-80fd-216c6ea4eee0" providerId="ADAL" clId="{678AF399-DE05-442E-A0E3-304BD89DFB53}" dt="2025-02-03T10:21:11.649" v="1950" actId="207"/>
        <pc:sldMkLst>
          <pc:docMk/>
          <pc:sldMk cId="2458826652" sldId="2147480947"/>
        </pc:sldMkLst>
        <pc:spChg chg="mod">
          <ac:chgData name="Jon Stjernegaard Vöge" userId="63cb2033-f22a-4811-80fd-216c6ea4eee0" providerId="ADAL" clId="{678AF399-DE05-442E-A0E3-304BD89DFB53}" dt="2025-02-03T10:21:11.649" v="1950" actId="207"/>
          <ac:spMkLst>
            <pc:docMk/>
            <pc:sldMk cId="2458826652" sldId="2147480947"/>
            <ac:spMk id="2" creationId="{50F17B81-FEC7-C073-3B0F-067CF633E4E8}"/>
          </ac:spMkLst>
        </pc:spChg>
      </pc:sldChg>
      <pc:sldChg chg="modSp mod">
        <pc:chgData name="Jon Stjernegaard Vöge" userId="63cb2033-f22a-4811-80fd-216c6ea4eee0" providerId="ADAL" clId="{678AF399-DE05-442E-A0E3-304BD89DFB53}" dt="2025-02-03T10:19:42.860" v="1927" actId="207"/>
        <pc:sldMkLst>
          <pc:docMk/>
          <pc:sldMk cId="3202718750" sldId="2147480948"/>
        </pc:sldMkLst>
        <pc:spChg chg="mod">
          <ac:chgData name="Jon Stjernegaard Vöge" userId="63cb2033-f22a-4811-80fd-216c6ea4eee0" providerId="ADAL" clId="{678AF399-DE05-442E-A0E3-304BD89DFB53}" dt="2025-02-03T10:19:42.860" v="1927" actId="207"/>
          <ac:spMkLst>
            <pc:docMk/>
            <pc:sldMk cId="3202718750" sldId="2147480948"/>
            <ac:spMk id="2" creationId="{50F17B81-FEC7-C073-3B0F-067CF633E4E8}"/>
          </ac:spMkLst>
        </pc:spChg>
      </pc:sldChg>
      <pc:sldChg chg="modSp mod">
        <pc:chgData name="Jon Stjernegaard Vöge" userId="63cb2033-f22a-4811-80fd-216c6ea4eee0" providerId="ADAL" clId="{678AF399-DE05-442E-A0E3-304BD89DFB53}" dt="2025-02-03T10:19:10.310" v="1911" actId="207"/>
        <pc:sldMkLst>
          <pc:docMk/>
          <pc:sldMk cId="3914254896" sldId="2147480949"/>
        </pc:sldMkLst>
        <pc:spChg chg="mod">
          <ac:chgData name="Jon Stjernegaard Vöge" userId="63cb2033-f22a-4811-80fd-216c6ea4eee0" providerId="ADAL" clId="{678AF399-DE05-442E-A0E3-304BD89DFB53}" dt="2025-02-03T10:19:10.310" v="1911" actId="207"/>
          <ac:spMkLst>
            <pc:docMk/>
            <pc:sldMk cId="3914254896" sldId="2147480949"/>
            <ac:spMk id="2" creationId="{50F17B81-FEC7-C073-3B0F-067CF633E4E8}"/>
          </ac:spMkLst>
        </pc:spChg>
      </pc:sldChg>
      <pc:sldChg chg="modSp mod">
        <pc:chgData name="Jon Stjernegaard Vöge" userId="63cb2033-f22a-4811-80fd-216c6ea4eee0" providerId="ADAL" clId="{678AF399-DE05-442E-A0E3-304BD89DFB53}" dt="2025-02-03T10:19:06.935" v="1907" actId="207"/>
        <pc:sldMkLst>
          <pc:docMk/>
          <pc:sldMk cId="3077649384" sldId="2147480950"/>
        </pc:sldMkLst>
        <pc:spChg chg="mod">
          <ac:chgData name="Jon Stjernegaard Vöge" userId="63cb2033-f22a-4811-80fd-216c6ea4eee0" providerId="ADAL" clId="{678AF399-DE05-442E-A0E3-304BD89DFB53}" dt="2025-02-03T10:19:06.935" v="1907" actId="207"/>
          <ac:spMkLst>
            <pc:docMk/>
            <pc:sldMk cId="3077649384" sldId="2147480950"/>
            <ac:spMk id="2" creationId="{50F17B81-FEC7-C073-3B0F-067CF633E4E8}"/>
          </ac:spMkLst>
        </pc:spChg>
      </pc:sldChg>
      <pc:sldChg chg="delSp modSp del mod">
        <pc:chgData name="Jon Stjernegaard Vöge" userId="63cb2033-f22a-4811-80fd-216c6ea4eee0" providerId="ADAL" clId="{678AF399-DE05-442E-A0E3-304BD89DFB53}" dt="2025-02-03T10:22:41.145" v="1968" actId="47"/>
        <pc:sldMkLst>
          <pc:docMk/>
          <pc:sldMk cId="3211184434" sldId="2147480951"/>
        </pc:sldMkLst>
      </pc:sldChg>
      <pc:sldChg chg="addSp delSp modSp mod chgLayout">
        <pc:chgData name="Jon Stjernegaard Vöge" userId="63cb2033-f22a-4811-80fd-216c6ea4eee0" providerId="ADAL" clId="{678AF399-DE05-442E-A0E3-304BD89DFB53}" dt="2025-01-31T10:32:07.314" v="18" actId="478"/>
        <pc:sldMkLst>
          <pc:docMk/>
          <pc:sldMk cId="1052592438" sldId="2147480953"/>
        </pc:sldMkLst>
        <pc:spChg chg="mod">
          <ac:chgData name="Jon Stjernegaard Vöge" userId="63cb2033-f22a-4811-80fd-216c6ea4eee0" providerId="ADAL" clId="{678AF399-DE05-442E-A0E3-304BD89DFB53}" dt="2025-01-31T10:32:04.214" v="17" actId="207"/>
          <ac:spMkLst>
            <pc:docMk/>
            <pc:sldMk cId="1052592438" sldId="2147480953"/>
            <ac:spMk id="2" creationId="{D9A2900F-812A-ED53-94B3-7CB13B0B7351}"/>
          </ac:spMkLst>
        </pc:spChg>
        <pc:spChg chg="add mod ord">
          <ac:chgData name="Jon Stjernegaard Vöge" userId="63cb2033-f22a-4811-80fd-216c6ea4eee0" providerId="ADAL" clId="{678AF399-DE05-442E-A0E3-304BD89DFB53}" dt="2025-01-31T10:31:57.827" v="13" actId="700"/>
          <ac:spMkLst>
            <pc:docMk/>
            <pc:sldMk cId="1052592438" sldId="2147480953"/>
            <ac:spMk id="3" creationId="{2E01028A-6D57-1486-C6C7-924FABBDCABB}"/>
          </ac:spMkLst>
        </pc:spChg>
      </pc:sldChg>
      <pc:sldChg chg="addSp delSp modSp mod chgLayout">
        <pc:chgData name="Jon Stjernegaard Vöge" userId="63cb2033-f22a-4811-80fd-216c6ea4eee0" providerId="ADAL" clId="{678AF399-DE05-442E-A0E3-304BD89DFB53}" dt="2025-02-03T10:12:34.317" v="1728" actId="478"/>
        <pc:sldMkLst>
          <pc:docMk/>
          <pc:sldMk cId="3661202692" sldId="2147480954"/>
        </pc:sldMkLst>
        <pc:spChg chg="mod">
          <ac:chgData name="Jon Stjernegaard Vöge" userId="63cb2033-f22a-4811-80fd-216c6ea4eee0" providerId="ADAL" clId="{678AF399-DE05-442E-A0E3-304BD89DFB53}" dt="2025-02-03T10:12:32.092" v="1727" actId="207"/>
          <ac:spMkLst>
            <pc:docMk/>
            <pc:sldMk cId="3661202692" sldId="2147480954"/>
            <ac:spMk id="2" creationId="{D9A2900F-812A-ED53-94B3-7CB13B0B7351}"/>
          </ac:spMkLst>
        </pc:spChg>
        <pc:spChg chg="add mod ord">
          <ac:chgData name="Jon Stjernegaard Vöge" userId="63cb2033-f22a-4811-80fd-216c6ea4eee0" providerId="ADAL" clId="{678AF399-DE05-442E-A0E3-304BD89DFB53}" dt="2025-02-03T10:12:29.909" v="1723" actId="700"/>
          <ac:spMkLst>
            <pc:docMk/>
            <pc:sldMk cId="3661202692" sldId="2147480954"/>
            <ac:spMk id="3" creationId="{13EF2C31-BEFF-ED6E-14DB-E498C3641166}"/>
          </ac:spMkLst>
        </pc:spChg>
      </pc:sldChg>
      <pc:sldChg chg="addSp delSp modSp mod chgLayout">
        <pc:chgData name="Jon Stjernegaard Vöge" userId="63cb2033-f22a-4811-80fd-216c6ea4eee0" providerId="ADAL" clId="{678AF399-DE05-442E-A0E3-304BD89DFB53}" dt="2025-02-03T10:07:38.955" v="1678" actId="478"/>
        <pc:sldMkLst>
          <pc:docMk/>
          <pc:sldMk cId="917609798" sldId="2147480955"/>
        </pc:sldMkLst>
        <pc:spChg chg="mod">
          <ac:chgData name="Jon Stjernegaard Vöge" userId="63cb2033-f22a-4811-80fd-216c6ea4eee0" providerId="ADAL" clId="{678AF399-DE05-442E-A0E3-304BD89DFB53}" dt="2025-02-03T10:07:37.119" v="1677" actId="207"/>
          <ac:spMkLst>
            <pc:docMk/>
            <pc:sldMk cId="917609798" sldId="2147480955"/>
            <ac:spMk id="2" creationId="{D9A2900F-812A-ED53-94B3-7CB13B0B7351}"/>
          </ac:spMkLst>
        </pc:spChg>
        <pc:spChg chg="add mod ord">
          <ac:chgData name="Jon Stjernegaard Vöge" userId="63cb2033-f22a-4811-80fd-216c6ea4eee0" providerId="ADAL" clId="{678AF399-DE05-442E-A0E3-304BD89DFB53}" dt="2025-02-03T10:07:34.400" v="1673" actId="700"/>
          <ac:spMkLst>
            <pc:docMk/>
            <pc:sldMk cId="917609798" sldId="2147480955"/>
            <ac:spMk id="3" creationId="{0840B351-6B1D-92A8-D2C6-A6BACD0E92C6}"/>
          </ac:spMkLst>
        </pc:spChg>
      </pc:sldChg>
      <pc:sldChg chg="addSp delSp modSp mod chgLayout">
        <pc:chgData name="Jon Stjernegaard Vöge" userId="63cb2033-f22a-4811-80fd-216c6ea4eee0" providerId="ADAL" clId="{678AF399-DE05-442E-A0E3-304BD89DFB53}" dt="2025-02-03T10:33:23.470" v="1985" actId="478"/>
        <pc:sldMkLst>
          <pc:docMk/>
          <pc:sldMk cId="2372135441" sldId="2147480956"/>
        </pc:sldMkLst>
        <pc:spChg chg="mod">
          <ac:chgData name="Jon Stjernegaard Vöge" userId="63cb2033-f22a-4811-80fd-216c6ea4eee0" providerId="ADAL" clId="{678AF399-DE05-442E-A0E3-304BD89DFB53}" dt="2025-02-03T10:33:19.762" v="1984" actId="207"/>
          <ac:spMkLst>
            <pc:docMk/>
            <pc:sldMk cId="2372135441" sldId="2147480956"/>
            <ac:spMk id="2" creationId="{1FBB2774-D9F7-EEA8-0BEB-6F997C92D91B}"/>
          </ac:spMkLst>
        </pc:spChg>
        <pc:spChg chg="add mod ord">
          <ac:chgData name="Jon Stjernegaard Vöge" userId="63cb2033-f22a-4811-80fd-216c6ea4eee0" providerId="ADAL" clId="{678AF399-DE05-442E-A0E3-304BD89DFB53}" dt="2025-01-31T10:31:09.642" v="11" actId="700"/>
          <ac:spMkLst>
            <pc:docMk/>
            <pc:sldMk cId="2372135441" sldId="2147480956"/>
            <ac:spMk id="4" creationId="{313B3296-7002-64A6-A8EC-6A36078B968A}"/>
          </ac:spMkLst>
        </pc:spChg>
        <pc:picChg chg="mod">
          <ac:chgData name="Jon Stjernegaard Vöge" userId="63cb2033-f22a-4811-80fd-216c6ea4eee0" providerId="ADAL" clId="{678AF399-DE05-442E-A0E3-304BD89DFB53}" dt="2025-01-31T10:31:47.754" v="12" actId="1440"/>
          <ac:picMkLst>
            <pc:docMk/>
            <pc:sldMk cId="2372135441" sldId="2147480956"/>
            <ac:picMk id="2050" creationId="{42710F21-4E03-E52E-6492-63AEA6103B6C}"/>
          </ac:picMkLst>
        </pc:picChg>
      </pc:sldChg>
      <pc:sldChg chg="addSp delSp modSp mod ord setBg modClrScheme chgLayout">
        <pc:chgData name="Jon Stjernegaard Vöge" userId="63cb2033-f22a-4811-80fd-216c6ea4eee0" providerId="ADAL" clId="{678AF399-DE05-442E-A0E3-304BD89DFB53}" dt="2025-02-03T10:20:49.665" v="1943" actId="1076"/>
        <pc:sldMkLst>
          <pc:docMk/>
          <pc:sldMk cId="1341222787" sldId="2147480958"/>
        </pc:sldMkLst>
        <pc:spChg chg="add del mod ord">
          <ac:chgData name="Jon Stjernegaard Vöge" userId="63cb2033-f22a-4811-80fd-216c6ea4eee0" providerId="ADAL" clId="{678AF399-DE05-442E-A0E3-304BD89DFB53}" dt="2025-02-03T10:15:30.605" v="1788" actId="207"/>
          <ac:spMkLst>
            <pc:docMk/>
            <pc:sldMk cId="1341222787" sldId="2147480958"/>
            <ac:spMk id="2" creationId="{AECD319C-5420-CDC1-6AE2-8A2885005897}"/>
          </ac:spMkLst>
        </pc:spChg>
        <pc:spChg chg="add del mod">
          <ac:chgData name="Jon Stjernegaard Vöge" userId="63cb2033-f22a-4811-80fd-216c6ea4eee0" providerId="ADAL" clId="{678AF399-DE05-442E-A0E3-304BD89DFB53}" dt="2025-02-03T10:20:49.665" v="1943" actId="1076"/>
          <ac:spMkLst>
            <pc:docMk/>
            <pc:sldMk cId="1341222787" sldId="2147480958"/>
            <ac:spMk id="28" creationId="{93C88BDC-AD47-B69C-65D9-975B9AAF0A87}"/>
          </ac:spMkLst>
        </pc:spChg>
        <pc:spChg chg="add del mod">
          <ac:chgData name="Jon Stjernegaard Vöge" userId="63cb2033-f22a-4811-80fd-216c6ea4eee0" providerId="ADAL" clId="{678AF399-DE05-442E-A0E3-304BD89DFB53}" dt="2025-02-03T10:20:49.665" v="1943" actId="1076"/>
          <ac:spMkLst>
            <pc:docMk/>
            <pc:sldMk cId="1341222787" sldId="2147480958"/>
            <ac:spMk id="29" creationId="{ED665E4A-BC50-00C4-4616-EDE458C075B7}"/>
          </ac:spMkLst>
        </pc:spChg>
        <pc:spChg chg="add del mod">
          <ac:chgData name="Jon Stjernegaard Vöge" userId="63cb2033-f22a-4811-80fd-216c6ea4eee0" providerId="ADAL" clId="{678AF399-DE05-442E-A0E3-304BD89DFB53}" dt="2025-02-03T10:20:49.665" v="1943" actId="1076"/>
          <ac:spMkLst>
            <pc:docMk/>
            <pc:sldMk cId="1341222787" sldId="2147480958"/>
            <ac:spMk id="30" creationId="{842F1361-C380-5C8D-A35A-058B1B1E2E0A}"/>
          </ac:spMkLst>
        </pc:spChg>
        <pc:spChg chg="mod">
          <ac:chgData name="Jon Stjernegaard Vöge" userId="63cb2033-f22a-4811-80fd-216c6ea4eee0" providerId="ADAL" clId="{678AF399-DE05-442E-A0E3-304BD89DFB53}" dt="2025-02-03T10:20:49.665" v="1943" actId="1076"/>
          <ac:spMkLst>
            <pc:docMk/>
            <pc:sldMk cId="1341222787" sldId="2147480958"/>
            <ac:spMk id="31" creationId="{AB0EB70A-28AE-5B50-1791-C0C810E0F0BC}"/>
          </ac:spMkLst>
        </pc:spChg>
        <pc:spChg chg="add del mod">
          <ac:chgData name="Jon Stjernegaard Vöge" userId="63cb2033-f22a-4811-80fd-216c6ea4eee0" providerId="ADAL" clId="{678AF399-DE05-442E-A0E3-304BD89DFB53}" dt="2025-02-03T10:20:49.665" v="1943" actId="1076"/>
          <ac:spMkLst>
            <pc:docMk/>
            <pc:sldMk cId="1341222787" sldId="2147480958"/>
            <ac:spMk id="32" creationId="{01FAB24F-4789-E224-B116-CB91E89363F8}"/>
          </ac:spMkLst>
        </pc:spChg>
        <pc:spChg chg="mod">
          <ac:chgData name="Jon Stjernegaard Vöge" userId="63cb2033-f22a-4811-80fd-216c6ea4eee0" providerId="ADAL" clId="{678AF399-DE05-442E-A0E3-304BD89DFB53}" dt="2025-02-03T10:20:49.665" v="1943" actId="1076"/>
          <ac:spMkLst>
            <pc:docMk/>
            <pc:sldMk cId="1341222787" sldId="2147480958"/>
            <ac:spMk id="33" creationId="{3A159ADE-07A3-4032-8CD1-71DC4516B873}"/>
          </ac:spMkLst>
        </pc:spChg>
        <pc:spChg chg="add mod">
          <ac:chgData name="Jon Stjernegaard Vöge" userId="63cb2033-f22a-4811-80fd-216c6ea4eee0" providerId="ADAL" clId="{678AF399-DE05-442E-A0E3-304BD89DFB53}" dt="2025-02-03T10:20:49.665" v="1943" actId="1076"/>
          <ac:spMkLst>
            <pc:docMk/>
            <pc:sldMk cId="1341222787" sldId="2147480958"/>
            <ac:spMk id="67" creationId="{6D348A34-5F8B-C980-9A95-64D55328C28A}"/>
          </ac:spMkLst>
        </pc:spChg>
        <pc:spChg chg="add mod">
          <ac:chgData name="Jon Stjernegaard Vöge" userId="63cb2033-f22a-4811-80fd-216c6ea4eee0" providerId="ADAL" clId="{678AF399-DE05-442E-A0E3-304BD89DFB53}" dt="2025-02-03T10:20:49.665" v="1943" actId="1076"/>
          <ac:spMkLst>
            <pc:docMk/>
            <pc:sldMk cId="1341222787" sldId="2147480958"/>
            <ac:spMk id="68" creationId="{7B342BC7-B30F-6F8D-3830-3B5698D4E3A3}"/>
          </ac:spMkLst>
        </pc:spChg>
      </pc:sldChg>
      <pc:sldChg chg="addSp delSp modSp mod delAnim chgLayout">
        <pc:chgData name="Jon Stjernegaard Vöge" userId="63cb2033-f22a-4811-80fd-216c6ea4eee0" providerId="ADAL" clId="{678AF399-DE05-442E-A0E3-304BD89DFB53}" dt="2025-02-03T10:12:11.621" v="1717" actId="478"/>
        <pc:sldMkLst>
          <pc:docMk/>
          <pc:sldMk cId="241201847" sldId="2147480959"/>
        </pc:sldMkLst>
        <pc:spChg chg="add mod ord">
          <ac:chgData name="Jon Stjernegaard Vöge" userId="63cb2033-f22a-4811-80fd-216c6ea4eee0" providerId="ADAL" clId="{678AF399-DE05-442E-A0E3-304BD89DFB53}" dt="2025-02-03T10:10:10.706" v="1697" actId="700"/>
          <ac:spMkLst>
            <pc:docMk/>
            <pc:sldMk cId="241201847" sldId="2147480959"/>
            <ac:spMk id="2" creationId="{49228B8B-3D6A-3C86-B251-24F29B43E230}"/>
          </ac:spMkLst>
        </pc:spChg>
        <pc:spChg chg="mod">
          <ac:chgData name="Jon Stjernegaard Vöge" userId="63cb2033-f22a-4811-80fd-216c6ea4eee0" providerId="ADAL" clId="{678AF399-DE05-442E-A0E3-304BD89DFB53}" dt="2025-02-03T10:10:16.140" v="1701" actId="207"/>
          <ac:spMkLst>
            <pc:docMk/>
            <pc:sldMk cId="241201847" sldId="2147480959"/>
            <ac:spMk id="3" creationId="{2C8C6DA4-F0B2-33C9-DD5C-F891D2930690}"/>
          </ac:spMkLst>
        </pc:spChg>
        <pc:spChg chg="mod">
          <ac:chgData name="Jon Stjernegaard Vöge" userId="63cb2033-f22a-4811-80fd-216c6ea4eee0" providerId="ADAL" clId="{678AF399-DE05-442E-A0E3-304BD89DFB53}" dt="2025-02-03T10:10:32.625" v="1716" actId="207"/>
          <ac:spMkLst>
            <pc:docMk/>
            <pc:sldMk cId="241201847" sldId="2147480959"/>
            <ac:spMk id="7" creationId="{106A4A12-3631-57F8-B815-17F04659B548}"/>
          </ac:spMkLst>
        </pc:spChg>
        <pc:spChg chg="mod">
          <ac:chgData name="Jon Stjernegaard Vöge" userId="63cb2033-f22a-4811-80fd-216c6ea4eee0" providerId="ADAL" clId="{678AF399-DE05-442E-A0E3-304BD89DFB53}" dt="2025-02-03T10:10:21.745" v="1706" actId="207"/>
          <ac:spMkLst>
            <pc:docMk/>
            <pc:sldMk cId="241201847" sldId="2147480959"/>
            <ac:spMk id="16" creationId="{0EBF4D34-26C9-E6BE-F097-D6623D7681D5}"/>
          </ac:spMkLst>
        </pc:spChg>
        <pc:spChg chg="mod">
          <ac:chgData name="Jon Stjernegaard Vöge" userId="63cb2033-f22a-4811-80fd-216c6ea4eee0" providerId="ADAL" clId="{678AF399-DE05-442E-A0E3-304BD89DFB53}" dt="2025-02-03T10:10:24.601" v="1711" actId="207"/>
          <ac:spMkLst>
            <pc:docMk/>
            <pc:sldMk cId="241201847" sldId="2147480959"/>
            <ac:spMk id="22" creationId="{7B32187B-8C17-D909-923B-78B7EBAAEA71}"/>
          </ac:spMkLst>
        </pc:spChg>
      </pc:sldChg>
      <pc:sldChg chg="addSp modSp mod chgLayout">
        <pc:chgData name="Jon Stjernegaard Vöge" userId="63cb2033-f22a-4811-80fd-216c6ea4eee0" providerId="ADAL" clId="{678AF399-DE05-442E-A0E3-304BD89DFB53}" dt="2025-02-03T10:09:57.290" v="1696" actId="207"/>
        <pc:sldMkLst>
          <pc:docMk/>
          <pc:sldMk cId="3497397793" sldId="2147480960"/>
        </pc:sldMkLst>
        <pc:spChg chg="add mod ord">
          <ac:chgData name="Jon Stjernegaard Vöge" userId="63cb2033-f22a-4811-80fd-216c6ea4eee0" providerId="ADAL" clId="{678AF399-DE05-442E-A0E3-304BD89DFB53}" dt="2025-02-03T10:09:50.744" v="1692" actId="700"/>
          <ac:spMkLst>
            <pc:docMk/>
            <pc:sldMk cId="3497397793" sldId="2147480960"/>
            <ac:spMk id="2" creationId="{3DCB5092-CDCC-8563-9E70-B83351F52CC9}"/>
          </ac:spMkLst>
        </pc:spChg>
        <pc:spChg chg="mod">
          <ac:chgData name="Jon Stjernegaard Vöge" userId="63cb2033-f22a-4811-80fd-216c6ea4eee0" providerId="ADAL" clId="{678AF399-DE05-442E-A0E3-304BD89DFB53}" dt="2025-02-03T10:09:57.290" v="1696" actId="207"/>
          <ac:spMkLst>
            <pc:docMk/>
            <pc:sldMk cId="3497397793" sldId="2147480960"/>
            <ac:spMk id="12" creationId="{DA2DDDF3-C56D-4577-2A25-C5D7234935A2}"/>
          </ac:spMkLst>
        </pc:spChg>
      </pc:sldChg>
      <pc:sldChg chg="modSp mod chgLayout">
        <pc:chgData name="Jon Stjernegaard Vöge" userId="63cb2033-f22a-4811-80fd-216c6ea4eee0" providerId="ADAL" clId="{678AF399-DE05-442E-A0E3-304BD89DFB53}" dt="2025-02-03T10:07:03.074" v="1567" actId="700"/>
        <pc:sldMkLst>
          <pc:docMk/>
          <pc:sldMk cId="2601360136" sldId="2147480962"/>
        </pc:sldMkLst>
        <pc:spChg chg="mod ord">
          <ac:chgData name="Jon Stjernegaard Vöge" userId="63cb2033-f22a-4811-80fd-216c6ea4eee0" providerId="ADAL" clId="{678AF399-DE05-442E-A0E3-304BD89DFB53}" dt="2025-02-03T10:07:03.074" v="1567" actId="700"/>
          <ac:spMkLst>
            <pc:docMk/>
            <pc:sldMk cId="2601360136" sldId="2147480962"/>
            <ac:spMk id="9" creationId="{EDD0B26D-2A4C-9E9D-B0D9-9A6ECD66D5ED}"/>
          </ac:spMkLst>
        </pc:spChg>
        <pc:spChg chg="mod ord">
          <ac:chgData name="Jon Stjernegaard Vöge" userId="63cb2033-f22a-4811-80fd-216c6ea4eee0" providerId="ADAL" clId="{678AF399-DE05-442E-A0E3-304BD89DFB53}" dt="2025-02-03T10:07:03.074" v="1567" actId="700"/>
          <ac:spMkLst>
            <pc:docMk/>
            <pc:sldMk cId="2601360136" sldId="2147480962"/>
            <ac:spMk id="10" creationId="{3636E6C2-B213-71FB-E818-30F8A1A9BFEC}"/>
          </ac:spMkLst>
        </pc:spChg>
        <pc:spChg chg="mod ord">
          <ac:chgData name="Jon Stjernegaard Vöge" userId="63cb2033-f22a-4811-80fd-216c6ea4eee0" providerId="ADAL" clId="{678AF399-DE05-442E-A0E3-304BD89DFB53}" dt="2025-02-03T10:07:03.074" v="1567" actId="700"/>
          <ac:spMkLst>
            <pc:docMk/>
            <pc:sldMk cId="2601360136" sldId="2147480962"/>
            <ac:spMk id="11" creationId="{6ED3FD98-6A40-8768-6CE1-80882E9B74E7}"/>
          </ac:spMkLst>
        </pc:spChg>
      </pc:sldChg>
      <pc:sldChg chg="addSp delSp modSp mod chgLayout">
        <pc:chgData name="Jon Stjernegaard Vöge" userId="63cb2033-f22a-4811-80fd-216c6ea4eee0" providerId="ADAL" clId="{678AF399-DE05-442E-A0E3-304BD89DFB53}" dt="2025-02-03T10:06:56.590" v="1566" actId="700"/>
        <pc:sldMkLst>
          <pc:docMk/>
          <pc:sldMk cId="1100868146" sldId="2147480964"/>
        </pc:sldMkLst>
      </pc:sldChg>
      <pc:sldChg chg="modSp mod modClrScheme chgLayout">
        <pc:chgData name="Jon Stjernegaard Vöge" userId="63cb2033-f22a-4811-80fd-216c6ea4eee0" providerId="ADAL" clId="{678AF399-DE05-442E-A0E3-304BD89DFB53}" dt="2025-02-03T10:08:09.686" v="1682" actId="255"/>
        <pc:sldMkLst>
          <pc:docMk/>
          <pc:sldMk cId="259145782" sldId="2147480965"/>
        </pc:sldMkLst>
        <pc:spChg chg="mod ord">
          <ac:chgData name="Jon Stjernegaard Vöge" userId="63cb2033-f22a-4811-80fd-216c6ea4eee0" providerId="ADAL" clId="{678AF399-DE05-442E-A0E3-304BD89DFB53}" dt="2025-02-03T10:08:09.686" v="1682" actId="255"/>
          <ac:spMkLst>
            <pc:docMk/>
            <pc:sldMk cId="259145782" sldId="2147480965"/>
            <ac:spMk id="2" creationId="{F69361EB-2CF6-C6DB-F4BB-54ECA77A3743}"/>
          </ac:spMkLst>
        </pc:spChg>
      </pc:sldChg>
      <pc:sldChg chg="addSp delSp modSp mod chgLayout">
        <pc:chgData name="Jon Stjernegaard Vöge" userId="63cb2033-f22a-4811-80fd-216c6ea4eee0" providerId="ADAL" clId="{678AF399-DE05-442E-A0E3-304BD89DFB53}" dt="2025-02-03T10:06:18.555" v="1457" actId="478"/>
        <pc:sldMkLst>
          <pc:docMk/>
          <pc:sldMk cId="130422930" sldId="2147480968"/>
        </pc:sldMkLst>
        <pc:spChg chg="mod">
          <ac:chgData name="Jon Stjernegaard Vöge" userId="63cb2033-f22a-4811-80fd-216c6ea4eee0" providerId="ADAL" clId="{678AF399-DE05-442E-A0E3-304BD89DFB53}" dt="2025-02-03T10:06:15.900" v="1456" actId="207"/>
          <ac:spMkLst>
            <pc:docMk/>
            <pc:sldMk cId="130422930" sldId="2147480968"/>
            <ac:spMk id="2" creationId="{D9A2900F-812A-ED53-94B3-7CB13B0B7351}"/>
          </ac:spMkLst>
        </pc:spChg>
        <pc:spChg chg="add mod ord">
          <ac:chgData name="Jon Stjernegaard Vöge" userId="63cb2033-f22a-4811-80fd-216c6ea4eee0" providerId="ADAL" clId="{678AF399-DE05-442E-A0E3-304BD89DFB53}" dt="2025-02-03T10:06:10.006" v="1452" actId="700"/>
          <ac:spMkLst>
            <pc:docMk/>
            <pc:sldMk cId="130422930" sldId="2147480968"/>
            <ac:spMk id="4" creationId="{83BCE1E7-4E92-3541-314C-6EF4A008531C}"/>
          </ac:spMkLst>
        </pc:spChg>
      </pc:sldChg>
      <pc:sldChg chg="addSp delSp modSp mod chgLayout">
        <pc:chgData name="Jon Stjernegaard Vöge" userId="63cb2033-f22a-4811-80fd-216c6ea4eee0" providerId="ADAL" clId="{678AF399-DE05-442E-A0E3-304BD89DFB53}" dt="2025-02-03T10:23:47.143" v="1976" actId="20577"/>
        <pc:sldMkLst>
          <pc:docMk/>
          <pc:sldMk cId="653831139" sldId="2147480971"/>
        </pc:sldMkLst>
        <pc:spChg chg="add mod ord">
          <ac:chgData name="Jon Stjernegaard Vöge" userId="63cb2033-f22a-4811-80fd-216c6ea4eee0" providerId="ADAL" clId="{678AF399-DE05-442E-A0E3-304BD89DFB53}" dt="2025-02-03T10:06:02.506" v="1450" actId="700"/>
          <ac:spMkLst>
            <pc:docMk/>
            <pc:sldMk cId="653831139" sldId="2147480971"/>
            <ac:spMk id="34" creationId="{256616D5-F3D3-F191-9EFF-CC499453CA46}"/>
          </ac:spMkLst>
        </pc:spChg>
        <pc:spChg chg="add mod">
          <ac:chgData name="Jon Stjernegaard Vöge" userId="63cb2033-f22a-4811-80fd-216c6ea4eee0" providerId="ADAL" clId="{678AF399-DE05-442E-A0E3-304BD89DFB53}" dt="2025-02-03T10:06:03.589" v="1451"/>
          <ac:spMkLst>
            <pc:docMk/>
            <pc:sldMk cId="653831139" sldId="2147480971"/>
            <ac:spMk id="35" creationId="{2DE1CC67-9AD9-4844-9694-B3377C1A15BB}"/>
          </ac:spMkLst>
        </pc:spChg>
        <pc:spChg chg="add mod">
          <ac:chgData name="Jon Stjernegaard Vöge" userId="63cb2033-f22a-4811-80fd-216c6ea4eee0" providerId="ADAL" clId="{678AF399-DE05-442E-A0E3-304BD89DFB53}" dt="2025-02-03T10:06:03.589" v="1451"/>
          <ac:spMkLst>
            <pc:docMk/>
            <pc:sldMk cId="653831139" sldId="2147480971"/>
            <ac:spMk id="36" creationId="{DF08A1B0-998C-EF1C-411A-C2B7EBD57855}"/>
          </ac:spMkLst>
        </pc:spChg>
        <pc:spChg chg="add mod">
          <ac:chgData name="Jon Stjernegaard Vöge" userId="63cb2033-f22a-4811-80fd-216c6ea4eee0" providerId="ADAL" clId="{678AF399-DE05-442E-A0E3-304BD89DFB53}" dt="2025-02-03T10:06:03.589" v="1451"/>
          <ac:spMkLst>
            <pc:docMk/>
            <pc:sldMk cId="653831139" sldId="2147480971"/>
            <ac:spMk id="38" creationId="{7A89E103-9AA3-503F-0D4B-09A39EDBF97E}"/>
          </ac:spMkLst>
        </pc:spChg>
        <pc:spChg chg="add mod">
          <ac:chgData name="Jon Stjernegaard Vöge" userId="63cb2033-f22a-4811-80fd-216c6ea4eee0" providerId="ADAL" clId="{678AF399-DE05-442E-A0E3-304BD89DFB53}" dt="2025-02-03T10:23:47.143" v="1976" actId="20577"/>
          <ac:spMkLst>
            <pc:docMk/>
            <pc:sldMk cId="653831139" sldId="2147480971"/>
            <ac:spMk id="40" creationId="{9CCF491F-72FE-ACE4-F878-AD91BA9EAEE8}"/>
          </ac:spMkLst>
        </pc:spChg>
        <pc:picChg chg="add mod">
          <ac:chgData name="Jon Stjernegaard Vöge" userId="63cb2033-f22a-4811-80fd-216c6ea4eee0" providerId="ADAL" clId="{678AF399-DE05-442E-A0E3-304BD89DFB53}" dt="2025-02-03T10:06:03.589" v="1451"/>
          <ac:picMkLst>
            <pc:docMk/>
            <pc:sldMk cId="653831139" sldId="2147480971"/>
            <ac:picMk id="37" creationId="{625FC178-23C2-ACEA-B958-7652F89AA7AD}"/>
          </ac:picMkLst>
        </pc:picChg>
        <pc:picChg chg="add mod">
          <ac:chgData name="Jon Stjernegaard Vöge" userId="63cb2033-f22a-4811-80fd-216c6ea4eee0" providerId="ADAL" clId="{678AF399-DE05-442E-A0E3-304BD89DFB53}" dt="2025-02-03T10:06:03.589" v="1451"/>
          <ac:picMkLst>
            <pc:docMk/>
            <pc:sldMk cId="653831139" sldId="2147480971"/>
            <ac:picMk id="39" creationId="{E15C8BBF-D763-210C-3136-4C73CB35FB0C}"/>
          </ac:picMkLst>
        </pc:picChg>
        <pc:picChg chg="add mod">
          <ac:chgData name="Jon Stjernegaard Vöge" userId="63cb2033-f22a-4811-80fd-216c6ea4eee0" providerId="ADAL" clId="{678AF399-DE05-442E-A0E3-304BD89DFB53}" dt="2025-02-03T10:06:03.589" v="1451"/>
          <ac:picMkLst>
            <pc:docMk/>
            <pc:sldMk cId="653831139" sldId="2147480971"/>
            <ac:picMk id="41" creationId="{A7F070B8-271B-7F09-E389-FC372962EAB0}"/>
          </ac:picMkLst>
        </pc:picChg>
      </pc:sldChg>
      <pc:sldChg chg="delSp modSp mod chgLayout">
        <pc:chgData name="Jon Stjernegaard Vöge" userId="63cb2033-f22a-4811-80fd-216c6ea4eee0" providerId="ADAL" clId="{678AF399-DE05-442E-A0E3-304BD89DFB53}" dt="2025-02-03T10:02:46.327" v="825" actId="1076"/>
        <pc:sldMkLst>
          <pc:docMk/>
          <pc:sldMk cId="3656651980" sldId="2147480972"/>
        </pc:sldMkLst>
        <pc:spChg chg="mod ord">
          <ac:chgData name="Jon Stjernegaard Vöge" userId="63cb2033-f22a-4811-80fd-216c6ea4eee0" providerId="ADAL" clId="{678AF399-DE05-442E-A0E3-304BD89DFB53}" dt="2025-02-03T10:02:46.327" v="825" actId="1076"/>
          <ac:spMkLst>
            <pc:docMk/>
            <pc:sldMk cId="3656651980" sldId="2147480972"/>
            <ac:spMk id="2" creationId="{2DE1CC67-9AD9-4844-9694-B3377C1A15BB}"/>
          </ac:spMkLst>
        </pc:spChg>
        <pc:spChg chg="mod ord">
          <ac:chgData name="Jon Stjernegaard Vöge" userId="63cb2033-f22a-4811-80fd-216c6ea4eee0" providerId="ADAL" clId="{678AF399-DE05-442E-A0E3-304BD89DFB53}" dt="2025-01-31T12:02:59.892" v="823" actId="1076"/>
          <ac:spMkLst>
            <pc:docMk/>
            <pc:sldMk cId="3656651980" sldId="2147480972"/>
            <ac:spMk id="24" creationId="{2450837F-9F5A-4A91-12D3-292F735E7478}"/>
          </ac:spMkLst>
        </pc:spChg>
        <pc:spChg chg="mod ord">
          <ac:chgData name="Jon Stjernegaard Vöge" userId="63cb2033-f22a-4811-80fd-216c6ea4eee0" providerId="ADAL" clId="{678AF399-DE05-442E-A0E3-304BD89DFB53}" dt="2025-01-31T12:02:55.207" v="822" actId="1076"/>
          <ac:spMkLst>
            <pc:docMk/>
            <pc:sldMk cId="3656651980" sldId="2147480972"/>
            <ac:spMk id="25" creationId="{2AC4F21D-00CD-715B-6158-CF598D0780C4}"/>
          </ac:spMkLst>
        </pc:spChg>
        <pc:spChg chg="mod ord">
          <ac:chgData name="Jon Stjernegaard Vöge" userId="63cb2033-f22a-4811-80fd-216c6ea4eee0" providerId="ADAL" clId="{678AF399-DE05-442E-A0E3-304BD89DFB53}" dt="2025-01-31T12:03:04.839" v="824" actId="1076"/>
          <ac:spMkLst>
            <pc:docMk/>
            <pc:sldMk cId="3656651980" sldId="2147480972"/>
            <ac:spMk id="26" creationId="{2883357C-15EB-38A8-A727-8175C6D5DD94}"/>
          </ac:spMkLst>
        </pc:spChg>
      </pc:sldChg>
      <pc:sldChg chg="addSp modSp mod chgLayout">
        <pc:chgData name="Jon Stjernegaard Vöge" userId="63cb2033-f22a-4811-80fd-216c6ea4eee0" providerId="ADAL" clId="{678AF399-DE05-442E-A0E3-304BD89DFB53}" dt="2025-01-31T12:02:11.413" v="769" actId="207"/>
        <pc:sldMkLst>
          <pc:docMk/>
          <pc:sldMk cId="1202969710" sldId="2147480973"/>
        </pc:sldMkLst>
        <pc:spChg chg="add mod ord">
          <ac:chgData name="Jon Stjernegaard Vöge" userId="63cb2033-f22a-4811-80fd-216c6ea4eee0" providerId="ADAL" clId="{678AF399-DE05-442E-A0E3-304BD89DFB53}" dt="2025-01-31T12:01:55.559" v="749" actId="700"/>
          <ac:spMkLst>
            <pc:docMk/>
            <pc:sldMk cId="1202969710" sldId="2147480973"/>
            <ac:spMk id="2" creationId="{5BCDE1F9-334B-B497-3CEC-A8A35DFB7BD7}"/>
          </ac:spMkLst>
        </pc:spChg>
        <pc:spChg chg="mod">
          <ac:chgData name="Jon Stjernegaard Vöge" userId="63cb2033-f22a-4811-80fd-216c6ea4eee0" providerId="ADAL" clId="{678AF399-DE05-442E-A0E3-304BD89DFB53}" dt="2025-01-31T12:02:11.413" v="769" actId="207"/>
          <ac:spMkLst>
            <pc:docMk/>
            <pc:sldMk cId="1202969710" sldId="2147480973"/>
            <ac:spMk id="12" creationId="{106A4A12-3631-57F8-B815-17F04659B548}"/>
          </ac:spMkLst>
        </pc:spChg>
        <pc:spChg chg="mod">
          <ac:chgData name="Jon Stjernegaard Vöge" userId="63cb2033-f22a-4811-80fd-216c6ea4eee0" providerId="ADAL" clId="{678AF399-DE05-442E-A0E3-304BD89DFB53}" dt="2025-01-31T12:02:09.283" v="764" actId="207"/>
          <ac:spMkLst>
            <pc:docMk/>
            <pc:sldMk cId="1202969710" sldId="2147480973"/>
            <ac:spMk id="14" creationId="{D667D810-475F-CAD9-33E9-596F80EA440B}"/>
          </ac:spMkLst>
        </pc:spChg>
      </pc:sldChg>
      <pc:sldChg chg="addSp delSp modSp mod chgLayout">
        <pc:chgData name="Jon Stjernegaard Vöge" userId="63cb2033-f22a-4811-80fd-216c6ea4eee0" providerId="ADAL" clId="{678AF399-DE05-442E-A0E3-304BD89DFB53}" dt="2025-02-03T10:05:14.209" v="1406" actId="478"/>
        <pc:sldMkLst>
          <pc:docMk/>
          <pc:sldMk cId="1234134022" sldId="2147480974"/>
        </pc:sldMkLst>
        <pc:spChg chg="add mod ord">
          <ac:chgData name="Jon Stjernegaard Vöge" userId="63cb2033-f22a-4811-80fd-216c6ea4eee0" providerId="ADAL" clId="{678AF399-DE05-442E-A0E3-304BD89DFB53}" dt="2025-02-03T10:05:09.635" v="1405" actId="700"/>
          <ac:spMkLst>
            <pc:docMk/>
            <pc:sldMk cId="1234134022" sldId="2147480974"/>
            <ac:spMk id="3" creationId="{054A2B84-80B8-E400-8662-662D77731F74}"/>
          </ac:spMkLst>
        </pc:spChg>
        <pc:spChg chg="mod">
          <ac:chgData name="Jon Stjernegaard Vöge" userId="63cb2033-f22a-4811-80fd-216c6ea4eee0" providerId="ADAL" clId="{678AF399-DE05-442E-A0E3-304BD89DFB53}" dt="2025-02-03T10:04:51.482" v="1402" actId="207"/>
          <ac:spMkLst>
            <pc:docMk/>
            <pc:sldMk cId="1234134022" sldId="2147480974"/>
            <ac:spMk id="4" creationId="{0212D5F9-A093-215C-59D5-BE98772589C0}"/>
          </ac:spMkLst>
        </pc:spChg>
        <pc:spChg chg="mod">
          <ac:chgData name="Jon Stjernegaard Vöge" userId="63cb2033-f22a-4811-80fd-216c6ea4eee0" providerId="ADAL" clId="{678AF399-DE05-442E-A0E3-304BD89DFB53}" dt="2025-02-03T10:04:51.462" v="1398" actId="207"/>
          <ac:spMkLst>
            <pc:docMk/>
            <pc:sldMk cId="1234134022" sldId="2147480974"/>
            <ac:spMk id="6" creationId="{BA12B428-8A5D-2933-1D1B-A49C069803F6}"/>
          </ac:spMkLst>
        </pc:spChg>
        <pc:spChg chg="mod">
          <ac:chgData name="Jon Stjernegaard Vöge" userId="63cb2033-f22a-4811-80fd-216c6ea4eee0" providerId="ADAL" clId="{678AF399-DE05-442E-A0E3-304BD89DFB53}" dt="2025-02-03T10:04:51.432" v="1394" actId="207"/>
          <ac:spMkLst>
            <pc:docMk/>
            <pc:sldMk cId="1234134022" sldId="2147480974"/>
            <ac:spMk id="20" creationId="{724BB3D1-DA6D-1E58-DD17-638442DE0711}"/>
          </ac:spMkLst>
        </pc:spChg>
      </pc:sldChg>
      <pc:sldChg chg="addSp modSp mod chgLayout">
        <pc:chgData name="Jon Stjernegaard Vöge" userId="63cb2033-f22a-4811-80fd-216c6ea4eee0" providerId="ADAL" clId="{678AF399-DE05-442E-A0E3-304BD89DFB53}" dt="2025-02-03T10:08:27.399" v="1687" actId="207"/>
        <pc:sldMkLst>
          <pc:docMk/>
          <pc:sldMk cId="460659621" sldId="2147480975"/>
        </pc:sldMkLst>
        <pc:spChg chg="add mod ord">
          <ac:chgData name="Jon Stjernegaard Vöge" userId="63cb2033-f22a-4811-80fd-216c6ea4eee0" providerId="ADAL" clId="{678AF399-DE05-442E-A0E3-304BD89DFB53}" dt="2025-02-03T10:08:21.611" v="1683" actId="700"/>
          <ac:spMkLst>
            <pc:docMk/>
            <pc:sldMk cId="460659621" sldId="2147480975"/>
            <ac:spMk id="2" creationId="{FE7ED58B-CE13-318B-1656-959597D2C4CC}"/>
          </ac:spMkLst>
        </pc:spChg>
        <pc:spChg chg="mod">
          <ac:chgData name="Jon Stjernegaard Vöge" userId="63cb2033-f22a-4811-80fd-216c6ea4eee0" providerId="ADAL" clId="{678AF399-DE05-442E-A0E3-304BD89DFB53}" dt="2025-02-03T10:08:27.399" v="1687" actId="207"/>
          <ac:spMkLst>
            <pc:docMk/>
            <pc:sldMk cId="460659621" sldId="2147480975"/>
            <ac:spMk id="3" creationId="{2C8C6DA4-F0B2-33C9-DD5C-F891D2930690}"/>
          </ac:spMkLst>
        </pc:spChg>
        <pc:spChg chg="mod">
          <ac:chgData name="Jon Stjernegaard Vöge" userId="63cb2033-f22a-4811-80fd-216c6ea4eee0" providerId="ADAL" clId="{678AF399-DE05-442E-A0E3-304BD89DFB53}" dt="2025-02-03T10:07:27.863" v="1632" actId="207"/>
          <ac:spMkLst>
            <pc:docMk/>
            <pc:sldMk cId="460659621" sldId="2147480975"/>
            <ac:spMk id="61" creationId="{C9C13FF3-D3EF-DF81-7F3A-903389461C35}"/>
          </ac:spMkLst>
        </pc:spChg>
        <pc:spChg chg="mod">
          <ac:chgData name="Jon Stjernegaard Vöge" userId="63cb2033-f22a-4811-80fd-216c6ea4eee0" providerId="ADAL" clId="{678AF399-DE05-442E-A0E3-304BD89DFB53}" dt="2025-02-03T10:07:27.866" v="1636" actId="207"/>
          <ac:spMkLst>
            <pc:docMk/>
            <pc:sldMk cId="460659621" sldId="2147480975"/>
            <ac:spMk id="62" creationId="{6845EF78-1AF1-CDA8-A843-71A474B48B2E}"/>
          </ac:spMkLst>
        </pc:spChg>
        <pc:spChg chg="mod">
          <ac:chgData name="Jon Stjernegaard Vöge" userId="63cb2033-f22a-4811-80fd-216c6ea4eee0" providerId="ADAL" clId="{678AF399-DE05-442E-A0E3-304BD89DFB53}" dt="2025-02-03T10:07:27.868" v="1640" actId="207"/>
          <ac:spMkLst>
            <pc:docMk/>
            <pc:sldMk cId="460659621" sldId="2147480975"/>
            <ac:spMk id="63" creationId="{7D0F1DB5-43A7-E3EB-97B5-353EBF7545AA}"/>
          </ac:spMkLst>
        </pc:spChg>
        <pc:spChg chg="mod">
          <ac:chgData name="Jon Stjernegaard Vöge" userId="63cb2033-f22a-4811-80fd-216c6ea4eee0" providerId="ADAL" clId="{678AF399-DE05-442E-A0E3-304BD89DFB53}" dt="2025-02-03T10:07:27.871" v="1644" actId="207"/>
          <ac:spMkLst>
            <pc:docMk/>
            <pc:sldMk cId="460659621" sldId="2147480975"/>
            <ac:spMk id="64" creationId="{C56F9724-146B-F88B-06FB-AB35B4818334}"/>
          </ac:spMkLst>
        </pc:spChg>
        <pc:spChg chg="mod">
          <ac:chgData name="Jon Stjernegaard Vöge" userId="63cb2033-f22a-4811-80fd-216c6ea4eee0" providerId="ADAL" clId="{678AF399-DE05-442E-A0E3-304BD89DFB53}" dt="2025-02-03T10:07:27.873" v="1648" actId="207"/>
          <ac:spMkLst>
            <pc:docMk/>
            <pc:sldMk cId="460659621" sldId="2147480975"/>
            <ac:spMk id="65" creationId="{0B43CDA3-EF1D-BAEB-6164-F99302E41E40}"/>
          </ac:spMkLst>
        </pc:spChg>
        <pc:spChg chg="mod">
          <ac:chgData name="Jon Stjernegaard Vöge" userId="63cb2033-f22a-4811-80fd-216c6ea4eee0" providerId="ADAL" clId="{678AF399-DE05-442E-A0E3-304BD89DFB53}" dt="2025-02-03T10:07:27.876" v="1652" actId="207"/>
          <ac:spMkLst>
            <pc:docMk/>
            <pc:sldMk cId="460659621" sldId="2147480975"/>
            <ac:spMk id="66" creationId="{627E7CFB-5DE3-9CC9-C6A9-F2ED8C2FD780}"/>
          </ac:spMkLst>
        </pc:spChg>
        <pc:spChg chg="mod">
          <ac:chgData name="Jon Stjernegaard Vöge" userId="63cb2033-f22a-4811-80fd-216c6ea4eee0" providerId="ADAL" clId="{678AF399-DE05-442E-A0E3-304BD89DFB53}" dt="2025-02-03T10:07:27.879" v="1656" actId="207"/>
          <ac:spMkLst>
            <pc:docMk/>
            <pc:sldMk cId="460659621" sldId="2147480975"/>
            <ac:spMk id="67" creationId="{69C40FFA-CFEE-EEB5-7FA3-838790FA6E9B}"/>
          </ac:spMkLst>
        </pc:spChg>
        <pc:spChg chg="mod">
          <ac:chgData name="Jon Stjernegaard Vöge" userId="63cb2033-f22a-4811-80fd-216c6ea4eee0" providerId="ADAL" clId="{678AF399-DE05-442E-A0E3-304BD89DFB53}" dt="2025-02-03T10:07:27.882" v="1660" actId="207"/>
          <ac:spMkLst>
            <pc:docMk/>
            <pc:sldMk cId="460659621" sldId="2147480975"/>
            <ac:spMk id="68" creationId="{C3E17FCB-C80A-6B40-C8EE-CDFD9133A0C9}"/>
          </ac:spMkLst>
        </pc:spChg>
        <pc:spChg chg="mod">
          <ac:chgData name="Jon Stjernegaard Vöge" userId="63cb2033-f22a-4811-80fd-216c6ea4eee0" providerId="ADAL" clId="{678AF399-DE05-442E-A0E3-304BD89DFB53}" dt="2025-02-03T10:07:27.884" v="1664" actId="207"/>
          <ac:spMkLst>
            <pc:docMk/>
            <pc:sldMk cId="460659621" sldId="2147480975"/>
            <ac:spMk id="69" creationId="{F66222B3-6D78-DE4D-9799-68F89B29C5FC}"/>
          </ac:spMkLst>
        </pc:spChg>
        <pc:spChg chg="mod">
          <ac:chgData name="Jon Stjernegaard Vöge" userId="63cb2033-f22a-4811-80fd-216c6ea4eee0" providerId="ADAL" clId="{678AF399-DE05-442E-A0E3-304BD89DFB53}" dt="2025-02-03T10:07:27.888" v="1668" actId="207"/>
          <ac:spMkLst>
            <pc:docMk/>
            <pc:sldMk cId="460659621" sldId="2147480975"/>
            <ac:spMk id="70" creationId="{8464BFA3-03F6-BC03-1335-07D03A4EAE07}"/>
          </ac:spMkLst>
        </pc:spChg>
        <pc:spChg chg="mod">
          <ac:chgData name="Jon Stjernegaard Vöge" userId="63cb2033-f22a-4811-80fd-216c6ea4eee0" providerId="ADAL" clId="{678AF399-DE05-442E-A0E3-304BD89DFB53}" dt="2025-02-03T10:07:27.893" v="1672" actId="207"/>
          <ac:spMkLst>
            <pc:docMk/>
            <pc:sldMk cId="460659621" sldId="2147480975"/>
            <ac:spMk id="71" creationId="{4B562E7A-06C7-7F16-1EC8-0C6F970DB063}"/>
          </ac:spMkLst>
        </pc:spChg>
      </pc:sldChg>
      <pc:sldChg chg="addSp delSp modSp mod chgLayout">
        <pc:chgData name="Jon Stjernegaard Vöge" userId="63cb2033-f22a-4811-80fd-216c6ea4eee0" providerId="ADAL" clId="{678AF399-DE05-442E-A0E3-304BD89DFB53}" dt="2025-02-03T10:07:20.979" v="1573" actId="478"/>
        <pc:sldMkLst>
          <pc:docMk/>
          <pc:sldMk cId="2770254159" sldId="2147480976"/>
        </pc:sldMkLst>
        <pc:spChg chg="mod">
          <ac:chgData name="Jon Stjernegaard Vöge" userId="63cb2033-f22a-4811-80fd-216c6ea4eee0" providerId="ADAL" clId="{678AF399-DE05-442E-A0E3-304BD89DFB53}" dt="2025-02-03T10:07:18.708" v="1572" actId="207"/>
          <ac:spMkLst>
            <pc:docMk/>
            <pc:sldMk cId="2770254159" sldId="2147480976"/>
            <ac:spMk id="2" creationId="{D9A2900F-812A-ED53-94B3-7CB13B0B7351}"/>
          </ac:spMkLst>
        </pc:spChg>
        <pc:spChg chg="add mod ord">
          <ac:chgData name="Jon Stjernegaard Vöge" userId="63cb2033-f22a-4811-80fd-216c6ea4eee0" providerId="ADAL" clId="{678AF399-DE05-442E-A0E3-304BD89DFB53}" dt="2025-02-03T10:07:13.713" v="1568" actId="700"/>
          <ac:spMkLst>
            <pc:docMk/>
            <pc:sldMk cId="2770254159" sldId="2147480976"/>
            <ac:spMk id="3" creationId="{2C576A34-BFB2-F717-6AA1-096E343A1388}"/>
          </ac:spMkLst>
        </pc:spChg>
      </pc:sldChg>
      <pc:sldChg chg="delSp modSp mod chgLayout">
        <pc:chgData name="Jon Stjernegaard Vöge" userId="63cb2033-f22a-4811-80fd-216c6ea4eee0" providerId="ADAL" clId="{678AF399-DE05-442E-A0E3-304BD89DFB53}" dt="2025-02-03T10:04:28.736" v="1375" actId="207"/>
        <pc:sldMkLst>
          <pc:docMk/>
          <pc:sldMk cId="2680589942" sldId="2147480978"/>
        </pc:sldMkLst>
        <pc:spChg chg="mod ord">
          <ac:chgData name="Jon Stjernegaard Vöge" userId="63cb2033-f22a-4811-80fd-216c6ea4eee0" providerId="ADAL" clId="{678AF399-DE05-442E-A0E3-304BD89DFB53}" dt="2025-02-03T10:04:17.009" v="1276" actId="1076"/>
          <ac:spMkLst>
            <pc:docMk/>
            <pc:sldMk cId="2680589942" sldId="2147480978"/>
            <ac:spMk id="2" creationId="{F84600C2-7647-2CBC-BF8F-88DC41ED7CF8}"/>
          </ac:spMkLst>
        </pc:spChg>
        <pc:spChg chg="mod">
          <ac:chgData name="Jon Stjernegaard Vöge" userId="63cb2033-f22a-4811-80fd-216c6ea4eee0" providerId="ADAL" clId="{678AF399-DE05-442E-A0E3-304BD89DFB53}" dt="2025-02-03T10:04:28.709" v="1335" actId="207"/>
          <ac:spMkLst>
            <pc:docMk/>
            <pc:sldMk cId="2680589942" sldId="2147480978"/>
            <ac:spMk id="27" creationId="{85D7B488-ACB9-1BC1-200E-00766FB2B894}"/>
          </ac:spMkLst>
        </pc:spChg>
        <pc:spChg chg="mod">
          <ac:chgData name="Jon Stjernegaard Vöge" userId="63cb2033-f22a-4811-80fd-216c6ea4eee0" providerId="ADAL" clId="{678AF399-DE05-442E-A0E3-304BD89DFB53}" dt="2025-02-03T10:04:28.712" v="1339" actId="207"/>
          <ac:spMkLst>
            <pc:docMk/>
            <pc:sldMk cId="2680589942" sldId="2147480978"/>
            <ac:spMk id="28" creationId="{E240DCC7-CFF0-0AB1-0875-9A2767ED9ABC}"/>
          </ac:spMkLst>
        </pc:spChg>
        <pc:spChg chg="mod">
          <ac:chgData name="Jon Stjernegaard Vöge" userId="63cb2033-f22a-4811-80fd-216c6ea4eee0" providerId="ADAL" clId="{678AF399-DE05-442E-A0E3-304BD89DFB53}" dt="2025-02-03T10:04:28.714" v="1343" actId="207"/>
          <ac:spMkLst>
            <pc:docMk/>
            <pc:sldMk cId="2680589942" sldId="2147480978"/>
            <ac:spMk id="29" creationId="{69505963-6C63-1E33-18D6-DC6B0E02D418}"/>
          </ac:spMkLst>
        </pc:spChg>
        <pc:spChg chg="mod">
          <ac:chgData name="Jon Stjernegaard Vöge" userId="63cb2033-f22a-4811-80fd-216c6ea4eee0" providerId="ADAL" clId="{678AF399-DE05-442E-A0E3-304BD89DFB53}" dt="2025-02-03T10:04:28.717" v="1347" actId="207"/>
          <ac:spMkLst>
            <pc:docMk/>
            <pc:sldMk cId="2680589942" sldId="2147480978"/>
            <ac:spMk id="35" creationId="{848C5529-2A87-5618-58DC-7FE53CFAADDE}"/>
          </ac:spMkLst>
        </pc:spChg>
        <pc:spChg chg="mod">
          <ac:chgData name="Jon Stjernegaard Vöge" userId="63cb2033-f22a-4811-80fd-216c6ea4eee0" providerId="ADAL" clId="{678AF399-DE05-442E-A0E3-304BD89DFB53}" dt="2025-02-03T10:04:28.719" v="1351" actId="207"/>
          <ac:spMkLst>
            <pc:docMk/>
            <pc:sldMk cId="2680589942" sldId="2147480978"/>
            <ac:spMk id="36" creationId="{187491EF-FF44-ECAB-E2F4-A0273A5B0613}"/>
          </ac:spMkLst>
        </pc:spChg>
        <pc:spChg chg="mod">
          <ac:chgData name="Jon Stjernegaard Vöge" userId="63cb2033-f22a-4811-80fd-216c6ea4eee0" providerId="ADAL" clId="{678AF399-DE05-442E-A0E3-304BD89DFB53}" dt="2025-02-03T10:04:28.722" v="1355" actId="207"/>
          <ac:spMkLst>
            <pc:docMk/>
            <pc:sldMk cId="2680589942" sldId="2147480978"/>
            <ac:spMk id="38" creationId="{FFF212EF-2847-6579-ECC9-36A233480178}"/>
          </ac:spMkLst>
        </pc:spChg>
        <pc:spChg chg="mod">
          <ac:chgData name="Jon Stjernegaard Vöge" userId="63cb2033-f22a-4811-80fd-216c6ea4eee0" providerId="ADAL" clId="{678AF399-DE05-442E-A0E3-304BD89DFB53}" dt="2025-02-03T10:04:28.736" v="1375" actId="207"/>
          <ac:spMkLst>
            <pc:docMk/>
            <pc:sldMk cId="2680589942" sldId="2147480978"/>
            <ac:spMk id="44" creationId="{937F19A7-55E8-6341-3F38-21B78783D26A}"/>
          </ac:spMkLst>
        </pc:spChg>
        <pc:spChg chg="mod">
          <ac:chgData name="Jon Stjernegaard Vöge" userId="63cb2033-f22a-4811-80fd-216c6ea4eee0" providerId="ADAL" clId="{678AF399-DE05-442E-A0E3-304BD89DFB53}" dt="2025-02-03T10:04:28.727" v="1363" actId="207"/>
          <ac:spMkLst>
            <pc:docMk/>
            <pc:sldMk cId="2680589942" sldId="2147480978"/>
            <ac:spMk id="45" creationId="{A535EB3F-8FB2-6FD4-CBEB-357534EDE60E}"/>
          </ac:spMkLst>
        </pc:spChg>
        <pc:spChg chg="mod">
          <ac:chgData name="Jon Stjernegaard Vöge" userId="63cb2033-f22a-4811-80fd-216c6ea4eee0" providerId="ADAL" clId="{678AF399-DE05-442E-A0E3-304BD89DFB53}" dt="2025-02-03T10:04:28.724" v="1359" actId="207"/>
          <ac:spMkLst>
            <pc:docMk/>
            <pc:sldMk cId="2680589942" sldId="2147480978"/>
            <ac:spMk id="46" creationId="{FA24E523-943C-5EBB-0D1D-1E7E5F36DF83}"/>
          </ac:spMkLst>
        </pc:spChg>
        <pc:spChg chg="mod">
          <ac:chgData name="Jon Stjernegaard Vöge" userId="63cb2033-f22a-4811-80fd-216c6ea4eee0" providerId="ADAL" clId="{678AF399-DE05-442E-A0E3-304BD89DFB53}" dt="2025-02-03T10:04:28.733" v="1371" actId="207"/>
          <ac:spMkLst>
            <pc:docMk/>
            <pc:sldMk cId="2680589942" sldId="2147480978"/>
            <ac:spMk id="54" creationId="{385E106F-87F6-5E1B-8EB2-D74DDB67BD4B}"/>
          </ac:spMkLst>
        </pc:spChg>
        <pc:spChg chg="mod">
          <ac:chgData name="Jon Stjernegaard Vöge" userId="63cb2033-f22a-4811-80fd-216c6ea4eee0" providerId="ADAL" clId="{678AF399-DE05-442E-A0E3-304BD89DFB53}" dt="2025-02-03T10:04:28.731" v="1367" actId="207"/>
          <ac:spMkLst>
            <pc:docMk/>
            <pc:sldMk cId="2680589942" sldId="2147480978"/>
            <ac:spMk id="55" creationId="{A726463B-767B-4B8C-99B1-A758EC992A56}"/>
          </ac:spMkLst>
        </pc:spChg>
      </pc:sldChg>
      <pc:sldChg chg="addSp delSp modSp mod chgLayout">
        <pc:chgData name="Jon Stjernegaard Vöge" userId="63cb2033-f22a-4811-80fd-216c6ea4eee0" providerId="ADAL" clId="{678AF399-DE05-442E-A0E3-304BD89DFB53}" dt="2025-02-03T10:23:05.011" v="1974" actId="478"/>
        <pc:sldMkLst>
          <pc:docMk/>
          <pc:sldMk cId="1734345660" sldId="2147480980"/>
        </pc:sldMkLst>
        <pc:spChg chg="mod">
          <ac:chgData name="Jon Stjernegaard Vöge" userId="63cb2033-f22a-4811-80fd-216c6ea4eee0" providerId="ADAL" clId="{678AF399-DE05-442E-A0E3-304BD89DFB53}" dt="2025-02-03T10:12:20.438" v="1722" actId="207"/>
          <ac:spMkLst>
            <pc:docMk/>
            <pc:sldMk cId="1734345660" sldId="2147480980"/>
            <ac:spMk id="2" creationId="{D9A2900F-812A-ED53-94B3-7CB13B0B7351}"/>
          </ac:spMkLst>
        </pc:spChg>
        <pc:spChg chg="add mod ord">
          <ac:chgData name="Jon Stjernegaard Vöge" userId="63cb2033-f22a-4811-80fd-216c6ea4eee0" providerId="ADAL" clId="{678AF399-DE05-442E-A0E3-304BD89DFB53}" dt="2025-02-03T10:12:15.538" v="1718" actId="700"/>
          <ac:spMkLst>
            <pc:docMk/>
            <pc:sldMk cId="1734345660" sldId="2147480980"/>
            <ac:spMk id="3" creationId="{0699D195-4B12-4383-9967-82090986FA72}"/>
          </ac:spMkLst>
        </pc:spChg>
      </pc:sldChg>
      <pc:sldChg chg="delSp modSp mod chgLayout">
        <pc:chgData name="Jon Stjernegaard Vöge" userId="63cb2033-f22a-4811-80fd-216c6ea4eee0" providerId="ADAL" clId="{678AF399-DE05-442E-A0E3-304BD89DFB53}" dt="2025-02-03T10:03:08.600" v="968" actId="207"/>
        <pc:sldMkLst>
          <pc:docMk/>
          <pc:sldMk cId="1520663229" sldId="2147480981"/>
        </pc:sldMkLst>
        <pc:spChg chg="mod ord">
          <ac:chgData name="Jon Stjernegaard Vöge" userId="63cb2033-f22a-4811-80fd-216c6ea4eee0" providerId="ADAL" clId="{678AF399-DE05-442E-A0E3-304BD89DFB53}" dt="2025-01-31T12:01:25.776" v="738" actId="1076"/>
          <ac:spMkLst>
            <pc:docMk/>
            <pc:sldMk cId="1520663229" sldId="2147480981"/>
            <ac:spMk id="2" creationId="{F84600C2-7647-2CBC-BF8F-88DC41ED7CF8}"/>
          </ac:spMkLst>
        </pc:spChg>
        <pc:spChg chg="mod">
          <ac:chgData name="Jon Stjernegaard Vöge" userId="63cb2033-f22a-4811-80fd-216c6ea4eee0" providerId="ADAL" clId="{678AF399-DE05-442E-A0E3-304BD89DFB53}" dt="2025-02-03T10:03:08.573" v="928" actId="207"/>
          <ac:spMkLst>
            <pc:docMk/>
            <pc:sldMk cId="1520663229" sldId="2147480981"/>
            <ac:spMk id="28" creationId="{29F04B79-C740-F4E2-CEC2-94600C464EDE}"/>
          </ac:spMkLst>
        </pc:spChg>
        <pc:spChg chg="mod">
          <ac:chgData name="Jon Stjernegaard Vöge" userId="63cb2033-f22a-4811-80fd-216c6ea4eee0" providerId="ADAL" clId="{678AF399-DE05-442E-A0E3-304BD89DFB53}" dt="2025-02-03T10:03:08.576" v="932" actId="207"/>
          <ac:spMkLst>
            <pc:docMk/>
            <pc:sldMk cId="1520663229" sldId="2147480981"/>
            <ac:spMk id="29" creationId="{BBEF73A7-651C-98FA-16A4-E691E7E5BCB5}"/>
          </ac:spMkLst>
        </pc:spChg>
        <pc:spChg chg="mod">
          <ac:chgData name="Jon Stjernegaard Vöge" userId="63cb2033-f22a-4811-80fd-216c6ea4eee0" providerId="ADAL" clId="{678AF399-DE05-442E-A0E3-304BD89DFB53}" dt="2025-02-03T10:03:08.578" v="936" actId="207"/>
          <ac:spMkLst>
            <pc:docMk/>
            <pc:sldMk cId="1520663229" sldId="2147480981"/>
            <ac:spMk id="30" creationId="{4A84321B-7B63-6B3B-9E6E-D94099960D31}"/>
          </ac:spMkLst>
        </pc:spChg>
        <pc:spChg chg="mod">
          <ac:chgData name="Jon Stjernegaard Vöge" userId="63cb2033-f22a-4811-80fd-216c6ea4eee0" providerId="ADAL" clId="{678AF399-DE05-442E-A0E3-304BD89DFB53}" dt="2025-02-03T10:03:08.581" v="940" actId="207"/>
          <ac:spMkLst>
            <pc:docMk/>
            <pc:sldMk cId="1520663229" sldId="2147480981"/>
            <ac:spMk id="36" creationId="{C22330AF-7A82-7D44-524F-E6B51086E6AC}"/>
          </ac:spMkLst>
        </pc:spChg>
        <pc:spChg chg="mod">
          <ac:chgData name="Jon Stjernegaard Vöge" userId="63cb2033-f22a-4811-80fd-216c6ea4eee0" providerId="ADAL" clId="{678AF399-DE05-442E-A0E3-304BD89DFB53}" dt="2025-02-03T10:03:08.595" v="960" actId="207"/>
          <ac:spMkLst>
            <pc:docMk/>
            <pc:sldMk cId="1520663229" sldId="2147480981"/>
            <ac:spMk id="37" creationId="{163085EA-1619-5AA2-9F22-30C32FE49987}"/>
          </ac:spMkLst>
        </pc:spChg>
        <pc:spChg chg="mod">
          <ac:chgData name="Jon Stjernegaard Vöge" userId="63cb2033-f22a-4811-80fd-216c6ea4eee0" providerId="ADAL" clId="{678AF399-DE05-442E-A0E3-304BD89DFB53}" dt="2025-02-03T10:03:08.598" v="964" actId="207"/>
          <ac:spMkLst>
            <pc:docMk/>
            <pc:sldMk cId="1520663229" sldId="2147480981"/>
            <ac:spMk id="39" creationId="{A3341AE3-BC27-E367-5142-CCE17B6835A2}"/>
          </ac:spMkLst>
        </pc:spChg>
        <pc:spChg chg="mod">
          <ac:chgData name="Jon Stjernegaard Vöge" userId="63cb2033-f22a-4811-80fd-216c6ea4eee0" providerId="ADAL" clId="{678AF399-DE05-442E-A0E3-304BD89DFB53}" dt="2025-02-03T10:03:08.583" v="944" actId="207"/>
          <ac:spMkLst>
            <pc:docMk/>
            <pc:sldMk cId="1520663229" sldId="2147480981"/>
            <ac:spMk id="45" creationId="{F4D5FE3A-5518-B86D-9869-7DC3C1320E58}"/>
          </ac:spMkLst>
        </pc:spChg>
        <pc:spChg chg="mod">
          <ac:chgData name="Jon Stjernegaard Vöge" userId="63cb2033-f22a-4811-80fd-216c6ea4eee0" providerId="ADAL" clId="{678AF399-DE05-442E-A0E3-304BD89DFB53}" dt="2025-02-03T10:03:08.592" v="956" actId="207"/>
          <ac:spMkLst>
            <pc:docMk/>
            <pc:sldMk cId="1520663229" sldId="2147480981"/>
            <ac:spMk id="46" creationId="{59337E67-F34F-89CF-AA1D-59969C14CFBD}"/>
          </ac:spMkLst>
        </pc:spChg>
        <pc:spChg chg="mod">
          <ac:chgData name="Jon Stjernegaard Vöge" userId="63cb2033-f22a-4811-80fd-216c6ea4eee0" providerId="ADAL" clId="{678AF399-DE05-442E-A0E3-304BD89DFB53}" dt="2025-02-03T10:03:08.600" v="968" actId="207"/>
          <ac:spMkLst>
            <pc:docMk/>
            <pc:sldMk cId="1520663229" sldId="2147480981"/>
            <ac:spMk id="47" creationId="{8DF867BD-173C-68ED-C01F-8A24BEE3FE28}"/>
          </ac:spMkLst>
        </pc:spChg>
        <pc:spChg chg="mod">
          <ac:chgData name="Jon Stjernegaard Vöge" userId="63cb2033-f22a-4811-80fd-216c6ea4eee0" providerId="ADAL" clId="{678AF399-DE05-442E-A0E3-304BD89DFB53}" dt="2025-02-03T10:03:08.586" v="948" actId="207"/>
          <ac:spMkLst>
            <pc:docMk/>
            <pc:sldMk cId="1520663229" sldId="2147480981"/>
            <ac:spMk id="55" creationId="{072A171D-AC1E-F656-0BB4-E606CFB7FF4A}"/>
          </ac:spMkLst>
        </pc:spChg>
        <pc:spChg chg="mod">
          <ac:chgData name="Jon Stjernegaard Vöge" userId="63cb2033-f22a-4811-80fd-216c6ea4eee0" providerId="ADAL" clId="{678AF399-DE05-442E-A0E3-304BD89DFB53}" dt="2025-02-03T10:03:08.590" v="952" actId="207"/>
          <ac:spMkLst>
            <pc:docMk/>
            <pc:sldMk cId="1520663229" sldId="2147480981"/>
            <ac:spMk id="56" creationId="{D2D5ADF7-1BBC-4903-599C-49662D0A34CB}"/>
          </ac:spMkLst>
        </pc:spChg>
      </pc:sldChg>
      <pc:sldChg chg="delSp modSp mod chgLayout">
        <pc:chgData name="Jon Stjernegaard Vöge" userId="63cb2033-f22a-4811-80fd-216c6ea4eee0" providerId="ADAL" clId="{678AF399-DE05-442E-A0E3-304BD89DFB53}" dt="2025-01-31T11:59:18.769" v="680" actId="122"/>
        <pc:sldMkLst>
          <pc:docMk/>
          <pc:sldMk cId="3769380616" sldId="2147480982"/>
        </pc:sldMkLst>
        <pc:spChg chg="mod ord">
          <ac:chgData name="Jon Stjernegaard Vöge" userId="63cb2033-f22a-4811-80fd-216c6ea4eee0" providerId="ADAL" clId="{678AF399-DE05-442E-A0E3-304BD89DFB53}" dt="2025-01-31T11:58:57.646" v="673" actId="1076"/>
          <ac:spMkLst>
            <pc:docMk/>
            <pc:sldMk cId="3769380616" sldId="2147480982"/>
            <ac:spMk id="2" creationId="{2DE1CC67-9AD9-4844-9694-B3377C1A15BB}"/>
          </ac:spMkLst>
        </pc:spChg>
        <pc:spChg chg="mod ord">
          <ac:chgData name="Jon Stjernegaard Vöge" userId="63cb2033-f22a-4811-80fd-216c6ea4eee0" providerId="ADAL" clId="{678AF399-DE05-442E-A0E3-304BD89DFB53}" dt="2025-01-31T11:59:06.547" v="676" actId="1076"/>
          <ac:spMkLst>
            <pc:docMk/>
            <pc:sldMk cId="3769380616" sldId="2147480982"/>
            <ac:spMk id="24" creationId="{2450837F-9F5A-4A91-12D3-292F735E7478}"/>
          </ac:spMkLst>
        </pc:spChg>
        <pc:spChg chg="mod ord">
          <ac:chgData name="Jon Stjernegaard Vöge" userId="63cb2033-f22a-4811-80fd-216c6ea4eee0" providerId="ADAL" clId="{678AF399-DE05-442E-A0E3-304BD89DFB53}" dt="2025-01-31T11:59:18.769" v="680" actId="122"/>
          <ac:spMkLst>
            <pc:docMk/>
            <pc:sldMk cId="3769380616" sldId="2147480982"/>
            <ac:spMk id="25" creationId="{2AC4F21D-00CD-715B-6158-CF598D0780C4}"/>
          </ac:spMkLst>
        </pc:spChg>
        <pc:spChg chg="mod ord">
          <ac:chgData name="Jon Stjernegaard Vöge" userId="63cb2033-f22a-4811-80fd-216c6ea4eee0" providerId="ADAL" clId="{678AF399-DE05-442E-A0E3-304BD89DFB53}" dt="2025-01-31T11:59:08.837" v="677" actId="1076"/>
          <ac:spMkLst>
            <pc:docMk/>
            <pc:sldMk cId="3769380616" sldId="2147480982"/>
            <ac:spMk id="26" creationId="{2883357C-15EB-38A8-A727-8175C6D5DD94}"/>
          </ac:spMkLst>
        </pc:spChg>
        <pc:picChg chg="mod">
          <ac:chgData name="Jon Stjernegaard Vöge" userId="63cb2033-f22a-4811-80fd-216c6ea4eee0" providerId="ADAL" clId="{678AF399-DE05-442E-A0E3-304BD89DFB53}" dt="2025-01-31T11:59:15.497" v="679" actId="1076"/>
          <ac:picMkLst>
            <pc:docMk/>
            <pc:sldMk cId="3769380616" sldId="2147480982"/>
            <ac:picMk id="12" creationId="{146C472E-6F2F-CC7B-71F7-BF501E1ECB72}"/>
          </ac:picMkLst>
        </pc:picChg>
      </pc:sldChg>
      <pc:sldChg chg="delSp modSp mod chgLayout">
        <pc:chgData name="Jon Stjernegaard Vöge" userId="63cb2033-f22a-4811-80fd-216c6ea4eee0" providerId="ADAL" clId="{678AF399-DE05-442E-A0E3-304BD89DFB53}" dt="2025-02-03T10:03:39.213" v="1171" actId="207"/>
        <pc:sldMkLst>
          <pc:docMk/>
          <pc:sldMk cId="4086190879" sldId="2147480983"/>
        </pc:sldMkLst>
        <pc:spChg chg="mod ord">
          <ac:chgData name="Jon Stjernegaard Vöge" userId="63cb2033-f22a-4811-80fd-216c6ea4eee0" providerId="ADAL" clId="{678AF399-DE05-442E-A0E3-304BD89DFB53}" dt="2025-01-31T11:56:48.959" v="48" actId="1076"/>
          <ac:spMkLst>
            <pc:docMk/>
            <pc:sldMk cId="4086190879" sldId="2147480983"/>
            <ac:spMk id="2" creationId="{F84600C2-7647-2CBC-BF8F-88DC41ED7CF8}"/>
          </ac:spMkLst>
        </pc:spChg>
        <pc:spChg chg="mod">
          <ac:chgData name="Jon Stjernegaard Vöge" userId="63cb2033-f22a-4811-80fd-216c6ea4eee0" providerId="ADAL" clId="{678AF399-DE05-442E-A0E3-304BD89DFB53}" dt="2025-02-03T10:03:39.185" v="1131" actId="207"/>
          <ac:spMkLst>
            <pc:docMk/>
            <pc:sldMk cId="4086190879" sldId="2147480983"/>
            <ac:spMk id="42" creationId="{A8195F37-889E-B00E-1B52-D736CCB44DFB}"/>
          </ac:spMkLst>
        </pc:spChg>
        <pc:spChg chg="mod">
          <ac:chgData name="Jon Stjernegaard Vöge" userId="63cb2033-f22a-4811-80fd-216c6ea4eee0" providerId="ADAL" clId="{678AF399-DE05-442E-A0E3-304BD89DFB53}" dt="2025-02-03T10:03:39.187" v="1135" actId="207"/>
          <ac:spMkLst>
            <pc:docMk/>
            <pc:sldMk cId="4086190879" sldId="2147480983"/>
            <ac:spMk id="43" creationId="{4D8E77EA-56F5-4ABD-F243-15EF600A7F21}"/>
          </ac:spMkLst>
        </pc:spChg>
        <pc:spChg chg="mod">
          <ac:chgData name="Jon Stjernegaard Vöge" userId="63cb2033-f22a-4811-80fd-216c6ea4eee0" providerId="ADAL" clId="{678AF399-DE05-442E-A0E3-304BD89DFB53}" dt="2025-02-03T10:03:39.189" v="1139" actId="207"/>
          <ac:spMkLst>
            <pc:docMk/>
            <pc:sldMk cId="4086190879" sldId="2147480983"/>
            <ac:spMk id="44" creationId="{8FB31791-4B16-1168-BDB8-D76B20681607}"/>
          </ac:spMkLst>
        </pc:spChg>
        <pc:spChg chg="mod">
          <ac:chgData name="Jon Stjernegaard Vöge" userId="63cb2033-f22a-4811-80fd-216c6ea4eee0" providerId="ADAL" clId="{678AF399-DE05-442E-A0E3-304BD89DFB53}" dt="2025-02-03T10:03:39.192" v="1143" actId="207"/>
          <ac:spMkLst>
            <pc:docMk/>
            <pc:sldMk cId="4086190879" sldId="2147480983"/>
            <ac:spMk id="50" creationId="{2C8262F9-1573-986C-A936-A793ABE006EC}"/>
          </ac:spMkLst>
        </pc:spChg>
        <pc:spChg chg="mod">
          <ac:chgData name="Jon Stjernegaard Vöge" userId="63cb2033-f22a-4811-80fd-216c6ea4eee0" providerId="ADAL" clId="{678AF399-DE05-442E-A0E3-304BD89DFB53}" dt="2025-02-03T10:03:39.207" v="1163" actId="207"/>
          <ac:spMkLst>
            <pc:docMk/>
            <pc:sldMk cId="4086190879" sldId="2147480983"/>
            <ac:spMk id="51" creationId="{36E44FEA-A2C4-E5A8-AD2D-42E7E329B07C}"/>
          </ac:spMkLst>
        </pc:spChg>
        <pc:spChg chg="mod">
          <ac:chgData name="Jon Stjernegaard Vöge" userId="63cb2033-f22a-4811-80fd-216c6ea4eee0" providerId="ADAL" clId="{678AF399-DE05-442E-A0E3-304BD89DFB53}" dt="2025-02-03T10:03:39.209" v="1167" actId="207"/>
          <ac:spMkLst>
            <pc:docMk/>
            <pc:sldMk cId="4086190879" sldId="2147480983"/>
            <ac:spMk id="53" creationId="{491E28B7-12D9-BE98-9E7C-473350985151}"/>
          </ac:spMkLst>
        </pc:spChg>
        <pc:spChg chg="mod">
          <ac:chgData name="Jon Stjernegaard Vöge" userId="63cb2033-f22a-4811-80fd-216c6ea4eee0" providerId="ADAL" clId="{678AF399-DE05-442E-A0E3-304BD89DFB53}" dt="2025-02-03T10:03:39.195" v="1147" actId="207"/>
          <ac:spMkLst>
            <pc:docMk/>
            <pc:sldMk cId="4086190879" sldId="2147480983"/>
            <ac:spMk id="59" creationId="{FE8255F1-366B-D89F-BB07-21D5C069694B}"/>
          </ac:spMkLst>
        </pc:spChg>
        <pc:spChg chg="mod">
          <ac:chgData name="Jon Stjernegaard Vöge" userId="63cb2033-f22a-4811-80fd-216c6ea4eee0" providerId="ADAL" clId="{678AF399-DE05-442E-A0E3-304BD89DFB53}" dt="2025-02-03T10:03:39.204" v="1159" actId="207"/>
          <ac:spMkLst>
            <pc:docMk/>
            <pc:sldMk cId="4086190879" sldId="2147480983"/>
            <ac:spMk id="60" creationId="{0CDCE76F-79F2-0C75-4590-27D8C93DE08C}"/>
          </ac:spMkLst>
        </pc:spChg>
        <pc:spChg chg="mod">
          <ac:chgData name="Jon Stjernegaard Vöge" userId="63cb2033-f22a-4811-80fd-216c6ea4eee0" providerId="ADAL" clId="{678AF399-DE05-442E-A0E3-304BD89DFB53}" dt="2025-02-03T10:03:39.213" v="1171" actId="207"/>
          <ac:spMkLst>
            <pc:docMk/>
            <pc:sldMk cId="4086190879" sldId="2147480983"/>
            <ac:spMk id="61" creationId="{6E8809F7-7812-6D31-E504-9E591A7F24C3}"/>
          </ac:spMkLst>
        </pc:spChg>
        <pc:spChg chg="mod">
          <ac:chgData name="Jon Stjernegaard Vöge" userId="63cb2033-f22a-4811-80fd-216c6ea4eee0" providerId="ADAL" clId="{678AF399-DE05-442E-A0E3-304BD89DFB53}" dt="2025-02-03T10:03:39.197" v="1151" actId="207"/>
          <ac:spMkLst>
            <pc:docMk/>
            <pc:sldMk cId="4086190879" sldId="2147480983"/>
            <ac:spMk id="69" creationId="{FCCAD24F-D01D-52C7-6E75-76986FD43E1A}"/>
          </ac:spMkLst>
        </pc:spChg>
        <pc:spChg chg="mod">
          <ac:chgData name="Jon Stjernegaard Vöge" userId="63cb2033-f22a-4811-80fd-216c6ea4eee0" providerId="ADAL" clId="{678AF399-DE05-442E-A0E3-304BD89DFB53}" dt="2025-02-03T10:03:39.201" v="1155" actId="207"/>
          <ac:spMkLst>
            <pc:docMk/>
            <pc:sldMk cId="4086190879" sldId="2147480983"/>
            <ac:spMk id="70" creationId="{1B7B1428-8D25-5E3A-B1D1-CB90FBE93809}"/>
          </ac:spMkLst>
        </pc:spChg>
      </pc:sldChg>
      <pc:sldChg chg="addSp modSp mod chgLayout">
        <pc:chgData name="Jon Stjernegaard Vöge" userId="63cb2033-f22a-4811-80fd-216c6ea4eee0" providerId="ADAL" clId="{678AF399-DE05-442E-A0E3-304BD89DFB53}" dt="2025-02-03T10:03:25.865" v="1017" actId="207"/>
        <pc:sldMkLst>
          <pc:docMk/>
          <pc:sldMk cId="3815287810" sldId="2147480984"/>
        </pc:sldMkLst>
        <pc:spChg chg="mod">
          <ac:chgData name="Jon Stjernegaard Vöge" userId="63cb2033-f22a-4811-80fd-216c6ea4eee0" providerId="ADAL" clId="{678AF399-DE05-442E-A0E3-304BD89DFB53}" dt="2025-02-03T10:03:25.863" v="1007" actId="207"/>
          <ac:spMkLst>
            <pc:docMk/>
            <pc:sldMk cId="3815287810" sldId="2147480984"/>
            <ac:spMk id="2" creationId="{463CAA84-7275-9782-50E9-0F8480C8B686}"/>
          </ac:spMkLst>
        </pc:spChg>
        <pc:spChg chg="add mod ord">
          <ac:chgData name="Jon Stjernegaard Vöge" userId="63cb2033-f22a-4811-80fd-216c6ea4eee0" providerId="ADAL" clId="{678AF399-DE05-442E-A0E3-304BD89DFB53}" dt="2025-01-31T11:58:02.152" v="663" actId="700"/>
          <ac:spMkLst>
            <pc:docMk/>
            <pc:sldMk cId="3815287810" sldId="2147480984"/>
            <ac:spMk id="3" creationId="{3B82D288-6A80-E978-247A-AAD2DC58FD4D}"/>
          </ac:spMkLst>
        </pc:spChg>
        <pc:spChg chg="mod">
          <ac:chgData name="Jon Stjernegaard Vöge" userId="63cb2033-f22a-4811-80fd-216c6ea4eee0" providerId="ADAL" clId="{678AF399-DE05-442E-A0E3-304BD89DFB53}" dt="2025-02-03T10:03:25.864" v="1012" actId="207"/>
          <ac:spMkLst>
            <pc:docMk/>
            <pc:sldMk cId="3815287810" sldId="2147480984"/>
            <ac:spMk id="12" creationId="{106A4A12-3631-57F8-B815-17F04659B548}"/>
          </ac:spMkLst>
        </pc:spChg>
        <pc:spChg chg="mod">
          <ac:chgData name="Jon Stjernegaard Vöge" userId="63cb2033-f22a-4811-80fd-216c6ea4eee0" providerId="ADAL" clId="{678AF399-DE05-442E-A0E3-304BD89DFB53}" dt="2025-02-03T10:03:25.865" v="1017" actId="207"/>
          <ac:spMkLst>
            <pc:docMk/>
            <pc:sldMk cId="3815287810" sldId="2147480984"/>
            <ac:spMk id="14" creationId="{D667D810-475F-CAD9-33E9-596F80EA440B}"/>
          </ac:spMkLst>
        </pc:spChg>
      </pc:sldChg>
      <pc:sldChg chg="addSp delSp modSp mod chgLayout">
        <pc:chgData name="Jon Stjernegaard Vöge" userId="63cb2033-f22a-4811-80fd-216c6ea4eee0" providerId="ADAL" clId="{678AF399-DE05-442E-A0E3-304BD89DFB53}" dt="2025-01-31T11:56:39.225" v="46" actId="478"/>
        <pc:sldMkLst>
          <pc:docMk/>
          <pc:sldMk cId="2475408290" sldId="2147480985"/>
        </pc:sldMkLst>
        <pc:spChg chg="mod ord">
          <ac:chgData name="Jon Stjernegaard Vöge" userId="63cb2033-f22a-4811-80fd-216c6ea4eee0" providerId="ADAL" clId="{678AF399-DE05-442E-A0E3-304BD89DFB53}" dt="2025-01-31T11:56:36.521" v="45" actId="1076"/>
          <ac:spMkLst>
            <pc:docMk/>
            <pc:sldMk cId="2475408290" sldId="2147480985"/>
            <ac:spMk id="2" creationId="{2DE1CC67-9AD9-4844-9694-B3377C1A15BB}"/>
          </ac:spMkLst>
        </pc:spChg>
        <pc:spChg chg="mod ord">
          <ac:chgData name="Jon Stjernegaard Vöge" userId="63cb2033-f22a-4811-80fd-216c6ea4eee0" providerId="ADAL" clId="{678AF399-DE05-442E-A0E3-304BD89DFB53}" dt="2025-01-31T11:56:33.849" v="44" actId="1076"/>
          <ac:spMkLst>
            <pc:docMk/>
            <pc:sldMk cId="2475408290" sldId="2147480985"/>
            <ac:spMk id="24" creationId="{2450837F-9F5A-4A91-12D3-292F735E7478}"/>
          </ac:spMkLst>
        </pc:spChg>
        <pc:spChg chg="mod ord">
          <ac:chgData name="Jon Stjernegaard Vöge" userId="63cb2033-f22a-4811-80fd-216c6ea4eee0" providerId="ADAL" clId="{678AF399-DE05-442E-A0E3-304BD89DFB53}" dt="2025-01-31T11:56:31.152" v="43" actId="1076"/>
          <ac:spMkLst>
            <pc:docMk/>
            <pc:sldMk cId="2475408290" sldId="2147480985"/>
            <ac:spMk id="25" creationId="{2AC4F21D-00CD-715B-6158-CF598D0780C4}"/>
          </ac:spMkLst>
        </pc:spChg>
      </pc:sldChg>
      <pc:sldChg chg="addSp modSp mod chgLayout">
        <pc:chgData name="Jon Stjernegaard Vöge" userId="63cb2033-f22a-4811-80fd-216c6ea4eee0" providerId="ADAL" clId="{678AF399-DE05-442E-A0E3-304BD89DFB53}" dt="2025-01-31T12:02:21.994" v="794" actId="207"/>
        <pc:sldMkLst>
          <pc:docMk/>
          <pc:sldMk cId="2438029132" sldId="2147480986"/>
        </pc:sldMkLst>
        <pc:spChg chg="add mod ord">
          <ac:chgData name="Jon Stjernegaard Vöge" userId="63cb2033-f22a-4811-80fd-216c6ea4eee0" providerId="ADAL" clId="{678AF399-DE05-442E-A0E3-304BD89DFB53}" dt="2025-01-31T10:33:04.210" v="30" actId="700"/>
          <ac:spMkLst>
            <pc:docMk/>
            <pc:sldMk cId="2438029132" sldId="2147480986"/>
            <ac:spMk id="2" creationId="{D9915798-4599-CD9D-B57D-AFDCEF6BCD7E}"/>
          </ac:spMkLst>
        </pc:spChg>
        <pc:spChg chg="mod">
          <ac:chgData name="Jon Stjernegaard Vöge" userId="63cb2033-f22a-4811-80fd-216c6ea4eee0" providerId="ADAL" clId="{678AF399-DE05-442E-A0E3-304BD89DFB53}" dt="2025-01-31T12:02:21.994" v="794" actId="207"/>
          <ac:spMkLst>
            <pc:docMk/>
            <pc:sldMk cId="2438029132" sldId="2147480986"/>
            <ac:spMk id="12" creationId="{106A4A12-3631-57F8-B815-17F04659B548}"/>
          </ac:spMkLst>
        </pc:spChg>
        <pc:spChg chg="mod">
          <ac:chgData name="Jon Stjernegaard Vöge" userId="63cb2033-f22a-4811-80fd-216c6ea4eee0" providerId="ADAL" clId="{678AF399-DE05-442E-A0E3-304BD89DFB53}" dt="2025-01-31T12:02:21.992" v="789" actId="207"/>
          <ac:spMkLst>
            <pc:docMk/>
            <pc:sldMk cId="2438029132" sldId="2147480986"/>
            <ac:spMk id="14" creationId="{D667D810-475F-CAD9-33E9-596F80EA440B}"/>
          </ac:spMkLst>
        </pc:spChg>
      </pc:sldChg>
      <pc:sldChg chg="delSp modSp mod chgLayout">
        <pc:chgData name="Jon Stjernegaard Vöge" userId="63cb2033-f22a-4811-80fd-216c6ea4eee0" providerId="ADAL" clId="{678AF399-DE05-442E-A0E3-304BD89DFB53}" dt="2025-02-03T10:03:52.092" v="1271" actId="207"/>
        <pc:sldMkLst>
          <pc:docMk/>
          <pc:sldMk cId="4007015011" sldId="2147480987"/>
        </pc:sldMkLst>
        <pc:spChg chg="mod ord">
          <ac:chgData name="Jon Stjernegaard Vöge" userId="63cb2033-f22a-4811-80fd-216c6ea4eee0" providerId="ADAL" clId="{678AF399-DE05-442E-A0E3-304BD89DFB53}" dt="2025-01-31T10:32:53.753" v="29" actId="1076"/>
          <ac:spMkLst>
            <pc:docMk/>
            <pc:sldMk cId="4007015011" sldId="2147480987"/>
            <ac:spMk id="2" creationId="{F84600C2-7647-2CBC-BF8F-88DC41ED7CF8}"/>
          </ac:spMkLst>
        </pc:spChg>
        <pc:spChg chg="mod">
          <ac:chgData name="Jon Stjernegaard Vöge" userId="63cb2033-f22a-4811-80fd-216c6ea4eee0" providerId="ADAL" clId="{678AF399-DE05-442E-A0E3-304BD89DFB53}" dt="2025-02-03T10:03:52.073" v="1243" actId="207"/>
          <ac:spMkLst>
            <pc:docMk/>
            <pc:sldMk cId="4007015011" sldId="2147480987"/>
            <ac:spMk id="3" creationId="{A5FCEC4B-209D-DA0F-0536-24294C91A513}"/>
          </ac:spMkLst>
        </pc:spChg>
        <pc:spChg chg="mod">
          <ac:chgData name="Jon Stjernegaard Vöge" userId="63cb2033-f22a-4811-80fd-216c6ea4eee0" providerId="ADAL" clId="{678AF399-DE05-442E-A0E3-304BD89DFB53}" dt="2025-02-03T10:03:52.076" v="1247" actId="207"/>
          <ac:spMkLst>
            <pc:docMk/>
            <pc:sldMk cId="4007015011" sldId="2147480987"/>
            <ac:spMk id="5" creationId="{F96566B4-984D-D7E9-F043-85FDDB2EB46F}"/>
          </ac:spMkLst>
        </pc:spChg>
        <pc:spChg chg="mod">
          <ac:chgData name="Jon Stjernegaard Vöge" userId="63cb2033-f22a-4811-80fd-216c6ea4eee0" providerId="ADAL" clId="{678AF399-DE05-442E-A0E3-304BD89DFB53}" dt="2025-02-03T10:03:52.088" v="1267" actId="207"/>
          <ac:spMkLst>
            <pc:docMk/>
            <pc:sldMk cId="4007015011" sldId="2147480987"/>
            <ac:spMk id="7" creationId="{EFFF82CF-66B6-76B9-AAFB-F2B02750B743}"/>
          </ac:spMkLst>
        </pc:spChg>
        <pc:spChg chg="mod">
          <ac:chgData name="Jon Stjernegaard Vöge" userId="63cb2033-f22a-4811-80fd-216c6ea4eee0" providerId="ADAL" clId="{678AF399-DE05-442E-A0E3-304BD89DFB53}" dt="2025-02-03T10:03:52.092" v="1271" actId="207"/>
          <ac:spMkLst>
            <pc:docMk/>
            <pc:sldMk cId="4007015011" sldId="2147480987"/>
            <ac:spMk id="8" creationId="{C6A073EA-2367-939B-7FD4-E2688AF25E07}"/>
          </ac:spMkLst>
        </pc:spChg>
        <pc:spChg chg="mod">
          <ac:chgData name="Jon Stjernegaard Vöge" userId="63cb2033-f22a-4811-80fd-216c6ea4eee0" providerId="ADAL" clId="{678AF399-DE05-442E-A0E3-304BD89DFB53}" dt="2025-02-03T10:03:52.066" v="1231" actId="207"/>
          <ac:spMkLst>
            <pc:docMk/>
            <pc:sldMk cId="4007015011" sldId="2147480987"/>
            <ac:spMk id="12" creationId="{1C976535-BA0C-B312-7717-0BC06B59A892}"/>
          </ac:spMkLst>
        </pc:spChg>
        <pc:spChg chg="mod">
          <ac:chgData name="Jon Stjernegaard Vöge" userId="63cb2033-f22a-4811-80fd-216c6ea4eee0" providerId="ADAL" clId="{678AF399-DE05-442E-A0E3-304BD89DFB53}" dt="2025-02-03T10:03:52.068" v="1235" actId="207"/>
          <ac:spMkLst>
            <pc:docMk/>
            <pc:sldMk cId="4007015011" sldId="2147480987"/>
            <ac:spMk id="13" creationId="{67420836-E03A-3628-76CE-FF84161E1659}"/>
          </ac:spMkLst>
        </pc:spChg>
        <pc:spChg chg="mod">
          <ac:chgData name="Jon Stjernegaard Vöge" userId="63cb2033-f22a-4811-80fd-216c6ea4eee0" providerId="ADAL" clId="{678AF399-DE05-442E-A0E3-304BD89DFB53}" dt="2025-02-03T10:03:52.071" v="1239" actId="207"/>
          <ac:spMkLst>
            <pc:docMk/>
            <pc:sldMk cId="4007015011" sldId="2147480987"/>
            <ac:spMk id="14" creationId="{D154DF29-C22D-4036-1126-6C84FCBFC82D}"/>
          </ac:spMkLst>
        </pc:spChg>
        <pc:spChg chg="mod">
          <ac:chgData name="Jon Stjernegaard Vöge" userId="63cb2033-f22a-4811-80fd-216c6ea4eee0" providerId="ADAL" clId="{678AF399-DE05-442E-A0E3-304BD89DFB53}" dt="2025-02-03T10:03:52.078" v="1251" actId="207"/>
          <ac:spMkLst>
            <pc:docMk/>
            <pc:sldMk cId="4007015011" sldId="2147480987"/>
            <ac:spMk id="16" creationId="{54EE5920-D0B7-534F-4EC5-E55830498D3F}"/>
          </ac:spMkLst>
        </pc:spChg>
        <pc:spChg chg="mod">
          <ac:chgData name="Jon Stjernegaard Vöge" userId="63cb2033-f22a-4811-80fd-216c6ea4eee0" providerId="ADAL" clId="{678AF399-DE05-442E-A0E3-304BD89DFB53}" dt="2025-02-03T10:03:52.081" v="1255" actId="207"/>
          <ac:spMkLst>
            <pc:docMk/>
            <pc:sldMk cId="4007015011" sldId="2147480987"/>
            <ac:spMk id="29" creationId="{56C7B118-0467-C75A-F3D3-1C01837A9BC1}"/>
          </ac:spMkLst>
        </pc:spChg>
        <pc:spChg chg="mod">
          <ac:chgData name="Jon Stjernegaard Vöge" userId="63cb2033-f22a-4811-80fd-216c6ea4eee0" providerId="ADAL" clId="{678AF399-DE05-442E-A0E3-304BD89DFB53}" dt="2025-02-03T10:03:52.083" v="1259" actId="207"/>
          <ac:spMkLst>
            <pc:docMk/>
            <pc:sldMk cId="4007015011" sldId="2147480987"/>
            <ac:spMk id="30" creationId="{8ECB1217-6F7A-4223-AC8C-99DA3187273F}"/>
          </ac:spMkLst>
        </pc:spChg>
        <pc:spChg chg="mod">
          <ac:chgData name="Jon Stjernegaard Vöge" userId="63cb2033-f22a-4811-80fd-216c6ea4eee0" providerId="ADAL" clId="{678AF399-DE05-442E-A0E3-304BD89DFB53}" dt="2025-02-03T10:03:52.086" v="1263" actId="207"/>
          <ac:spMkLst>
            <pc:docMk/>
            <pc:sldMk cId="4007015011" sldId="2147480987"/>
            <ac:spMk id="42" creationId="{1C8BC768-DC1A-BC24-9256-57AD5F8C2844}"/>
          </ac:spMkLst>
        </pc:spChg>
        <pc:cxnChg chg="mod">
          <ac:chgData name="Jon Stjernegaard Vöge" userId="63cb2033-f22a-4811-80fd-216c6ea4eee0" providerId="ADAL" clId="{678AF399-DE05-442E-A0E3-304BD89DFB53}" dt="2025-02-03T10:03:44.275" v="1172" actId="1076"/>
          <ac:cxnSpMkLst>
            <pc:docMk/>
            <pc:sldMk cId="4007015011" sldId="2147480987"/>
            <ac:cxnSpMk id="6" creationId="{2D8F0569-FFFC-ED9E-4397-57B38735E234}"/>
          </ac:cxnSpMkLst>
        </pc:cxnChg>
        <pc:cxnChg chg="mod">
          <ac:chgData name="Jon Stjernegaard Vöge" userId="63cb2033-f22a-4811-80fd-216c6ea4eee0" providerId="ADAL" clId="{678AF399-DE05-442E-A0E3-304BD89DFB53}" dt="2025-02-03T10:03:44.275" v="1172" actId="1076"/>
          <ac:cxnSpMkLst>
            <pc:docMk/>
            <pc:sldMk cId="4007015011" sldId="2147480987"/>
            <ac:cxnSpMk id="17" creationId="{579A4993-92D1-755F-6364-FF33AD367BBB}"/>
          </ac:cxnSpMkLst>
        </pc:cxnChg>
        <pc:cxnChg chg="mod">
          <ac:chgData name="Jon Stjernegaard Vöge" userId="63cb2033-f22a-4811-80fd-216c6ea4eee0" providerId="ADAL" clId="{678AF399-DE05-442E-A0E3-304BD89DFB53}" dt="2025-02-03T10:03:44.275" v="1172" actId="1076"/>
          <ac:cxnSpMkLst>
            <pc:docMk/>
            <pc:sldMk cId="4007015011" sldId="2147480987"/>
            <ac:cxnSpMk id="18" creationId="{6DED4684-DD6C-C20B-54ED-6FA75C3E5DE2}"/>
          </ac:cxnSpMkLst>
        </pc:cxnChg>
        <pc:cxnChg chg="mod">
          <ac:chgData name="Jon Stjernegaard Vöge" userId="63cb2033-f22a-4811-80fd-216c6ea4eee0" providerId="ADAL" clId="{678AF399-DE05-442E-A0E3-304BD89DFB53}" dt="2025-02-03T10:03:44.275" v="1172" actId="1076"/>
          <ac:cxnSpMkLst>
            <pc:docMk/>
            <pc:sldMk cId="4007015011" sldId="2147480987"/>
            <ac:cxnSpMk id="23" creationId="{A4B8E3CA-1829-70A1-E97C-BF90DE794C4E}"/>
          </ac:cxnSpMkLst>
        </pc:cxnChg>
      </pc:sldChg>
      <pc:sldChg chg="addSp delSp modSp mod chgLayout">
        <pc:chgData name="Jon Stjernegaard Vöge" userId="63cb2033-f22a-4811-80fd-216c6ea4eee0" providerId="ADAL" clId="{678AF399-DE05-442E-A0E3-304BD89DFB53}" dt="2025-02-03T10:06:41.859" v="1563" actId="207"/>
        <pc:sldMkLst>
          <pc:docMk/>
          <pc:sldMk cId="626648311" sldId="2147480988"/>
        </pc:sldMkLst>
        <pc:spChg chg="add mod ord">
          <ac:chgData name="Jon Stjernegaard Vöge" userId="63cb2033-f22a-4811-80fd-216c6ea4eee0" providerId="ADAL" clId="{678AF399-DE05-442E-A0E3-304BD89DFB53}" dt="2025-02-03T10:06:39.529" v="1558" actId="700"/>
          <ac:spMkLst>
            <pc:docMk/>
            <pc:sldMk cId="626648311" sldId="2147480988"/>
            <ac:spMk id="2" creationId="{37E552AB-407B-CF67-FBF8-D9774763C05C}"/>
          </ac:spMkLst>
        </pc:spChg>
        <pc:spChg chg="add mod">
          <ac:chgData name="Jon Stjernegaard Vöge" userId="63cb2033-f22a-4811-80fd-216c6ea4eee0" providerId="ADAL" clId="{678AF399-DE05-442E-A0E3-304BD89DFB53}" dt="2025-02-03T10:06:41.859" v="1563" actId="207"/>
          <ac:spMkLst>
            <pc:docMk/>
            <pc:sldMk cId="626648311" sldId="2147480988"/>
            <ac:spMk id="3" creationId="{8D002CD5-35AA-4D87-639E-E2696E3468CD}"/>
          </ac:spMkLst>
        </pc:spChg>
        <pc:spChg chg="mod">
          <ac:chgData name="Jon Stjernegaard Vöge" userId="63cb2033-f22a-4811-80fd-216c6ea4eee0" providerId="ADAL" clId="{678AF399-DE05-442E-A0E3-304BD89DFB53}" dt="2025-02-03T10:06:30.558" v="1516" actId="207"/>
          <ac:spMkLst>
            <pc:docMk/>
            <pc:sldMk cId="626648311" sldId="2147480988"/>
            <ac:spMk id="12" creationId="{AE6C8579-4E7B-5CE4-45C0-440083C97075}"/>
          </ac:spMkLst>
        </pc:spChg>
        <pc:spChg chg="mod">
          <ac:chgData name="Jon Stjernegaard Vöge" userId="63cb2033-f22a-4811-80fd-216c6ea4eee0" providerId="ADAL" clId="{678AF399-DE05-442E-A0E3-304BD89DFB53}" dt="2025-02-03T10:06:30.561" v="1520" actId="207"/>
          <ac:spMkLst>
            <pc:docMk/>
            <pc:sldMk cId="626648311" sldId="2147480988"/>
            <ac:spMk id="13" creationId="{D8B747C6-8A96-7E81-D6C9-BB6CA9A9E882}"/>
          </ac:spMkLst>
        </pc:spChg>
        <pc:spChg chg="mod">
          <ac:chgData name="Jon Stjernegaard Vöge" userId="63cb2033-f22a-4811-80fd-216c6ea4eee0" providerId="ADAL" clId="{678AF399-DE05-442E-A0E3-304BD89DFB53}" dt="2025-02-03T10:06:30.565" v="1524" actId="207"/>
          <ac:spMkLst>
            <pc:docMk/>
            <pc:sldMk cId="626648311" sldId="2147480988"/>
            <ac:spMk id="14" creationId="{25F8C699-B6AD-DC0D-2B03-9C750B3F4769}"/>
          </ac:spMkLst>
        </pc:spChg>
        <pc:spChg chg="mod">
          <ac:chgData name="Jon Stjernegaard Vöge" userId="63cb2033-f22a-4811-80fd-216c6ea4eee0" providerId="ADAL" clId="{678AF399-DE05-442E-A0E3-304BD89DFB53}" dt="2025-02-03T10:06:30.568" v="1528" actId="207"/>
          <ac:spMkLst>
            <pc:docMk/>
            <pc:sldMk cId="626648311" sldId="2147480988"/>
            <ac:spMk id="20" creationId="{EC3EB6C6-6751-3CD5-C559-862898215EFD}"/>
          </ac:spMkLst>
        </pc:spChg>
        <pc:spChg chg="mod">
          <ac:chgData name="Jon Stjernegaard Vöge" userId="63cb2033-f22a-4811-80fd-216c6ea4eee0" providerId="ADAL" clId="{678AF399-DE05-442E-A0E3-304BD89DFB53}" dt="2025-02-03T10:06:30.587" v="1548" actId="207"/>
          <ac:spMkLst>
            <pc:docMk/>
            <pc:sldMk cId="626648311" sldId="2147480988"/>
            <ac:spMk id="21" creationId="{CC0F44C5-B388-416B-54D2-C57D0B53DA78}"/>
          </ac:spMkLst>
        </pc:spChg>
        <pc:spChg chg="mod">
          <ac:chgData name="Jon Stjernegaard Vöge" userId="63cb2033-f22a-4811-80fd-216c6ea4eee0" providerId="ADAL" clId="{678AF399-DE05-442E-A0E3-304BD89DFB53}" dt="2025-02-03T10:06:30.590" v="1552" actId="207"/>
          <ac:spMkLst>
            <pc:docMk/>
            <pc:sldMk cId="626648311" sldId="2147480988"/>
            <ac:spMk id="23" creationId="{18BDD777-8261-967B-6164-9AF589B39CDC}"/>
          </ac:spMkLst>
        </pc:spChg>
        <pc:spChg chg="mod">
          <ac:chgData name="Jon Stjernegaard Vöge" userId="63cb2033-f22a-4811-80fd-216c6ea4eee0" providerId="ADAL" clId="{678AF399-DE05-442E-A0E3-304BD89DFB53}" dt="2025-02-03T10:06:30.571" v="1532" actId="207"/>
          <ac:spMkLst>
            <pc:docMk/>
            <pc:sldMk cId="626648311" sldId="2147480988"/>
            <ac:spMk id="29" creationId="{4E87AA01-AA07-E4CB-1630-4A2715B08DB3}"/>
          </ac:spMkLst>
        </pc:spChg>
        <pc:spChg chg="mod">
          <ac:chgData name="Jon Stjernegaard Vöge" userId="63cb2033-f22a-4811-80fd-216c6ea4eee0" providerId="ADAL" clId="{678AF399-DE05-442E-A0E3-304BD89DFB53}" dt="2025-02-03T10:06:30.584" v="1544" actId="207"/>
          <ac:spMkLst>
            <pc:docMk/>
            <pc:sldMk cId="626648311" sldId="2147480988"/>
            <ac:spMk id="30" creationId="{A42F3C3B-608A-8E15-C658-04183C0CDCA7}"/>
          </ac:spMkLst>
        </pc:spChg>
        <pc:spChg chg="mod">
          <ac:chgData name="Jon Stjernegaard Vöge" userId="63cb2033-f22a-4811-80fd-216c6ea4eee0" providerId="ADAL" clId="{678AF399-DE05-442E-A0E3-304BD89DFB53}" dt="2025-02-03T10:06:30.593" v="1556" actId="207"/>
          <ac:spMkLst>
            <pc:docMk/>
            <pc:sldMk cId="626648311" sldId="2147480988"/>
            <ac:spMk id="31" creationId="{642E9EF0-50F2-30F9-C512-42DD1D386EFC}"/>
          </ac:spMkLst>
        </pc:spChg>
        <pc:spChg chg="mod">
          <ac:chgData name="Jon Stjernegaard Vöge" userId="63cb2033-f22a-4811-80fd-216c6ea4eee0" providerId="ADAL" clId="{678AF399-DE05-442E-A0E3-304BD89DFB53}" dt="2025-02-03T10:06:30.575" v="1536" actId="207"/>
          <ac:spMkLst>
            <pc:docMk/>
            <pc:sldMk cId="626648311" sldId="2147480988"/>
            <ac:spMk id="39" creationId="{B62EB4EA-D5F1-2E2A-361D-8E002EBB8F49}"/>
          </ac:spMkLst>
        </pc:spChg>
        <pc:spChg chg="mod">
          <ac:chgData name="Jon Stjernegaard Vöge" userId="63cb2033-f22a-4811-80fd-216c6ea4eee0" providerId="ADAL" clId="{678AF399-DE05-442E-A0E3-304BD89DFB53}" dt="2025-02-03T10:06:30.580" v="1540" actId="207"/>
          <ac:spMkLst>
            <pc:docMk/>
            <pc:sldMk cId="626648311" sldId="2147480988"/>
            <ac:spMk id="40" creationId="{9B5CB4C0-6E0C-CE33-D6F3-F7394855D7AE}"/>
          </ac:spMkLst>
        </pc:spChg>
      </pc:sldChg>
      <pc:sldChg chg="delSp modSp mod">
        <pc:chgData name="Jon Stjernegaard Vöge" userId="63cb2033-f22a-4811-80fd-216c6ea4eee0" providerId="ADAL" clId="{678AF399-DE05-442E-A0E3-304BD89DFB53}" dt="2025-02-03T10:05:27.993" v="1435" actId="478"/>
        <pc:sldMkLst>
          <pc:docMk/>
          <pc:sldMk cId="2419683190" sldId="2147480989"/>
        </pc:sldMkLst>
        <pc:spChg chg="mod">
          <ac:chgData name="Jon Stjernegaard Vöge" userId="63cb2033-f22a-4811-80fd-216c6ea4eee0" providerId="ADAL" clId="{678AF399-DE05-442E-A0E3-304BD89DFB53}" dt="2025-02-03T10:05:18.072" v="1410" actId="207"/>
          <ac:spMkLst>
            <pc:docMk/>
            <pc:sldMk cId="2419683190" sldId="2147480989"/>
            <ac:spMk id="2" creationId="{AE320190-50B4-A729-BC7E-3C860D6F2D18}"/>
          </ac:spMkLst>
        </pc:spChg>
        <pc:spChg chg="mod">
          <ac:chgData name="Jon Stjernegaard Vöge" userId="63cb2033-f22a-4811-80fd-216c6ea4eee0" providerId="ADAL" clId="{678AF399-DE05-442E-A0E3-304BD89DFB53}" dt="2025-02-03T10:05:22.925" v="1414" actId="207"/>
          <ac:spMkLst>
            <pc:docMk/>
            <pc:sldMk cId="2419683190" sldId="2147480989"/>
            <ac:spMk id="3" creationId="{283C61AE-71DA-77AC-A306-6E8ABCABE3DC}"/>
          </ac:spMkLst>
        </pc:spChg>
        <pc:spChg chg="mod">
          <ac:chgData name="Jon Stjernegaard Vöge" userId="63cb2033-f22a-4811-80fd-216c6ea4eee0" providerId="ADAL" clId="{678AF399-DE05-442E-A0E3-304BD89DFB53}" dt="2025-02-03T10:05:22.958" v="1430" actId="207"/>
          <ac:spMkLst>
            <pc:docMk/>
            <pc:sldMk cId="2419683190" sldId="2147480989"/>
            <ac:spMk id="4" creationId="{6BE123CB-ED57-746B-DFF8-0B11386D47B0}"/>
          </ac:spMkLst>
        </pc:spChg>
        <pc:spChg chg="mod">
          <ac:chgData name="Jon Stjernegaard Vöge" userId="63cb2033-f22a-4811-80fd-216c6ea4eee0" providerId="ADAL" clId="{678AF399-DE05-442E-A0E3-304BD89DFB53}" dt="2025-02-03T10:05:22.930" v="1418" actId="207"/>
          <ac:spMkLst>
            <pc:docMk/>
            <pc:sldMk cId="2419683190" sldId="2147480989"/>
            <ac:spMk id="5" creationId="{9AF170C2-6325-2983-0F5C-2D2D71EB2512}"/>
          </ac:spMkLst>
        </pc:spChg>
        <pc:spChg chg="mod">
          <ac:chgData name="Jon Stjernegaard Vöge" userId="63cb2033-f22a-4811-80fd-216c6ea4eee0" providerId="ADAL" clId="{678AF399-DE05-442E-A0E3-304BD89DFB53}" dt="2025-02-03T10:05:22.946" v="1426" actId="207"/>
          <ac:spMkLst>
            <pc:docMk/>
            <pc:sldMk cId="2419683190" sldId="2147480989"/>
            <ac:spMk id="6" creationId="{1CD9B611-0915-2EFD-E3DD-B233064090C5}"/>
          </ac:spMkLst>
        </pc:spChg>
        <pc:spChg chg="mod">
          <ac:chgData name="Jon Stjernegaard Vöge" userId="63cb2033-f22a-4811-80fd-216c6ea4eee0" providerId="ADAL" clId="{678AF399-DE05-442E-A0E3-304BD89DFB53}" dt="2025-02-03T10:05:22.936" v="1422" actId="207"/>
          <ac:spMkLst>
            <pc:docMk/>
            <pc:sldMk cId="2419683190" sldId="2147480989"/>
            <ac:spMk id="7" creationId="{098FC329-E284-AAD1-3361-7AEB6B22083D}"/>
          </ac:spMkLst>
        </pc:spChg>
        <pc:spChg chg="mod">
          <ac:chgData name="Jon Stjernegaard Vöge" userId="63cb2033-f22a-4811-80fd-216c6ea4eee0" providerId="ADAL" clId="{678AF399-DE05-442E-A0E3-304BD89DFB53}" dt="2025-02-03T10:05:22.976" v="1434" actId="207"/>
          <ac:spMkLst>
            <pc:docMk/>
            <pc:sldMk cId="2419683190" sldId="2147480989"/>
            <ac:spMk id="8" creationId="{AAF18B5C-E8CC-01F8-2EA5-064985C0CB91}"/>
          </ac:spMkLst>
        </pc:spChg>
      </pc:sldChg>
      <pc:sldChg chg="delSp modSp mod">
        <pc:chgData name="Jon Stjernegaard Vöge" userId="63cb2033-f22a-4811-80fd-216c6ea4eee0" providerId="ADAL" clId="{678AF399-DE05-442E-A0E3-304BD89DFB53}" dt="2025-02-03T10:24:28.023" v="1980" actId="207"/>
        <pc:sldMkLst>
          <pc:docMk/>
          <pc:sldMk cId="339715578" sldId="2147480990"/>
        </pc:sldMkLst>
        <pc:spChg chg="mod">
          <ac:chgData name="Jon Stjernegaard Vöge" userId="63cb2033-f22a-4811-80fd-216c6ea4eee0" providerId="ADAL" clId="{678AF399-DE05-442E-A0E3-304BD89DFB53}" dt="2025-01-31T12:02:36.793" v="818" actId="207"/>
          <ac:spMkLst>
            <pc:docMk/>
            <pc:sldMk cId="339715578" sldId="2147480990"/>
            <ac:spMk id="2" creationId="{AE320190-50B4-A729-BC7E-3C860D6F2D18}"/>
          </ac:spMkLst>
        </pc:spChg>
        <pc:spChg chg="mod">
          <ac:chgData name="Jon Stjernegaard Vöge" userId="63cb2033-f22a-4811-80fd-216c6ea4eee0" providerId="ADAL" clId="{678AF399-DE05-442E-A0E3-304BD89DFB53}" dt="2025-01-31T12:02:36.740" v="798" actId="207"/>
          <ac:spMkLst>
            <pc:docMk/>
            <pc:sldMk cId="339715578" sldId="2147480990"/>
            <ac:spMk id="3" creationId="{283C61AE-71DA-77AC-A306-6E8ABCABE3DC}"/>
          </ac:spMkLst>
        </pc:spChg>
        <pc:spChg chg="mod">
          <ac:chgData name="Jon Stjernegaard Vöge" userId="63cb2033-f22a-4811-80fd-216c6ea4eee0" providerId="ADAL" clId="{678AF399-DE05-442E-A0E3-304BD89DFB53}" dt="2025-01-31T12:02:36.754" v="802" actId="207"/>
          <ac:spMkLst>
            <pc:docMk/>
            <pc:sldMk cId="339715578" sldId="2147480990"/>
            <ac:spMk id="4" creationId="{6BE123CB-ED57-746B-DFF8-0B11386D47B0}"/>
          </ac:spMkLst>
        </pc:spChg>
        <pc:spChg chg="mod">
          <ac:chgData name="Jon Stjernegaard Vöge" userId="63cb2033-f22a-4811-80fd-216c6ea4eee0" providerId="ADAL" clId="{678AF399-DE05-442E-A0E3-304BD89DFB53}" dt="2025-01-31T12:02:36.761" v="806" actId="207"/>
          <ac:spMkLst>
            <pc:docMk/>
            <pc:sldMk cId="339715578" sldId="2147480990"/>
            <ac:spMk id="5" creationId="{9AF170C2-6325-2983-0F5C-2D2D71EB2512}"/>
          </ac:spMkLst>
        </pc:spChg>
        <pc:spChg chg="mod">
          <ac:chgData name="Jon Stjernegaard Vöge" userId="63cb2033-f22a-4811-80fd-216c6ea4eee0" providerId="ADAL" clId="{678AF399-DE05-442E-A0E3-304BD89DFB53}" dt="2025-01-31T12:02:36.774" v="810" actId="207"/>
          <ac:spMkLst>
            <pc:docMk/>
            <pc:sldMk cId="339715578" sldId="2147480990"/>
            <ac:spMk id="6" creationId="{1CD9B611-0915-2EFD-E3DD-B233064090C5}"/>
          </ac:spMkLst>
        </pc:spChg>
        <pc:spChg chg="mod">
          <ac:chgData name="Jon Stjernegaard Vöge" userId="63cb2033-f22a-4811-80fd-216c6ea4eee0" providerId="ADAL" clId="{678AF399-DE05-442E-A0E3-304BD89DFB53}" dt="2025-01-31T12:02:36.779" v="814" actId="207"/>
          <ac:spMkLst>
            <pc:docMk/>
            <pc:sldMk cId="339715578" sldId="2147480990"/>
            <ac:spMk id="7" creationId="{098FC329-E284-AAD1-3361-7AEB6B22083D}"/>
          </ac:spMkLst>
        </pc:spChg>
        <pc:spChg chg="mod">
          <ac:chgData name="Jon Stjernegaard Vöge" userId="63cb2033-f22a-4811-80fd-216c6ea4eee0" providerId="ADAL" clId="{678AF399-DE05-442E-A0E3-304BD89DFB53}" dt="2025-02-03T10:24:28.023" v="1980" actId="207"/>
          <ac:spMkLst>
            <pc:docMk/>
            <pc:sldMk cId="339715578" sldId="2147480990"/>
            <ac:spMk id="8" creationId="{AAF18B5C-E8CC-01F8-2EA5-064985C0CB91}"/>
          </ac:spMkLst>
        </pc:spChg>
      </pc:sldChg>
      <pc:sldChg chg="delSp modSp mod">
        <pc:chgData name="Jon Stjernegaard Vöge" userId="63cb2033-f22a-4811-80fd-216c6ea4eee0" providerId="ADAL" clId="{678AF399-DE05-442E-A0E3-304BD89DFB53}" dt="2025-01-31T11:58:25.340" v="670" actId="20577"/>
        <pc:sldMkLst>
          <pc:docMk/>
          <pc:sldMk cId="4060790870" sldId="2147480991"/>
        </pc:sldMkLst>
        <pc:spChg chg="mod">
          <ac:chgData name="Jon Stjernegaard Vöge" userId="63cb2033-f22a-4811-80fd-216c6ea4eee0" providerId="ADAL" clId="{678AF399-DE05-442E-A0E3-304BD89DFB53}" dt="2025-01-31T11:58:15.660" v="668" actId="207"/>
          <ac:spMkLst>
            <pc:docMk/>
            <pc:sldMk cId="4060790870" sldId="2147480991"/>
            <ac:spMk id="2" creationId="{AE320190-50B4-A729-BC7E-3C860D6F2D18}"/>
          </ac:spMkLst>
        </pc:spChg>
        <pc:spChg chg="mod">
          <ac:chgData name="Jon Stjernegaard Vöge" userId="63cb2033-f22a-4811-80fd-216c6ea4eee0" providerId="ADAL" clId="{678AF399-DE05-442E-A0E3-304BD89DFB53}" dt="2025-01-31T11:58:21.908" v="669" actId="207"/>
          <ac:spMkLst>
            <pc:docMk/>
            <pc:sldMk cId="4060790870" sldId="2147480991"/>
            <ac:spMk id="3" creationId="{283C61AE-71DA-77AC-A306-6E8ABCABE3DC}"/>
          </ac:spMkLst>
        </pc:spChg>
        <pc:spChg chg="mod">
          <ac:chgData name="Jon Stjernegaard Vöge" userId="63cb2033-f22a-4811-80fd-216c6ea4eee0" providerId="ADAL" clId="{678AF399-DE05-442E-A0E3-304BD89DFB53}" dt="2025-01-31T11:58:25.340" v="670" actId="20577"/>
          <ac:spMkLst>
            <pc:docMk/>
            <pc:sldMk cId="4060790870" sldId="2147480991"/>
            <ac:spMk id="4" creationId="{6BE123CB-ED57-746B-DFF8-0B11386D47B0}"/>
          </ac:spMkLst>
        </pc:spChg>
        <pc:spChg chg="mod">
          <ac:chgData name="Jon Stjernegaard Vöge" userId="63cb2033-f22a-4811-80fd-216c6ea4eee0" providerId="ADAL" clId="{678AF399-DE05-442E-A0E3-304BD89DFB53}" dt="2025-01-31T11:58:21.908" v="669" actId="207"/>
          <ac:spMkLst>
            <pc:docMk/>
            <pc:sldMk cId="4060790870" sldId="2147480991"/>
            <ac:spMk id="5" creationId="{9AF170C2-6325-2983-0F5C-2D2D71EB2512}"/>
          </ac:spMkLst>
        </pc:spChg>
        <pc:spChg chg="mod">
          <ac:chgData name="Jon Stjernegaard Vöge" userId="63cb2033-f22a-4811-80fd-216c6ea4eee0" providerId="ADAL" clId="{678AF399-DE05-442E-A0E3-304BD89DFB53}" dt="2025-01-31T11:58:21.908" v="669" actId="207"/>
          <ac:spMkLst>
            <pc:docMk/>
            <pc:sldMk cId="4060790870" sldId="2147480991"/>
            <ac:spMk id="6" creationId="{1CD9B611-0915-2EFD-E3DD-B233064090C5}"/>
          </ac:spMkLst>
        </pc:spChg>
        <pc:spChg chg="mod">
          <ac:chgData name="Jon Stjernegaard Vöge" userId="63cb2033-f22a-4811-80fd-216c6ea4eee0" providerId="ADAL" clId="{678AF399-DE05-442E-A0E3-304BD89DFB53}" dt="2025-01-31T11:58:21.908" v="669" actId="207"/>
          <ac:spMkLst>
            <pc:docMk/>
            <pc:sldMk cId="4060790870" sldId="2147480991"/>
            <ac:spMk id="7" creationId="{098FC329-E284-AAD1-3361-7AEB6B22083D}"/>
          </ac:spMkLst>
        </pc:spChg>
        <pc:spChg chg="mod">
          <ac:chgData name="Jon Stjernegaard Vöge" userId="63cb2033-f22a-4811-80fd-216c6ea4eee0" providerId="ADAL" clId="{678AF399-DE05-442E-A0E3-304BD89DFB53}" dt="2025-01-31T11:58:21.908" v="669" actId="207"/>
          <ac:spMkLst>
            <pc:docMk/>
            <pc:sldMk cId="4060790870" sldId="2147480991"/>
            <ac:spMk id="8" creationId="{AAF18B5C-E8CC-01F8-2EA5-064985C0CB91}"/>
          </ac:spMkLst>
        </pc:spChg>
      </pc:sldChg>
      <pc:sldChg chg="delSp modSp mod">
        <pc:chgData name="Jon Stjernegaard Vöge" userId="63cb2033-f22a-4811-80fd-216c6ea4eee0" providerId="ADAL" clId="{678AF399-DE05-442E-A0E3-304BD89DFB53}" dt="2025-01-31T11:55:48.274" v="33" actId="478"/>
        <pc:sldMkLst>
          <pc:docMk/>
          <pc:sldMk cId="4289461548" sldId="2147480992"/>
        </pc:sldMkLst>
        <pc:spChg chg="mod">
          <ac:chgData name="Jon Stjernegaard Vöge" userId="63cb2033-f22a-4811-80fd-216c6ea4eee0" providerId="ADAL" clId="{678AF399-DE05-442E-A0E3-304BD89DFB53}" dt="2025-01-31T11:55:41.301" v="31" actId="207"/>
          <ac:spMkLst>
            <pc:docMk/>
            <pc:sldMk cId="4289461548" sldId="2147480992"/>
            <ac:spMk id="2" creationId="{AE320190-50B4-A729-BC7E-3C860D6F2D18}"/>
          </ac:spMkLst>
        </pc:spChg>
        <pc:spChg chg="mod">
          <ac:chgData name="Jon Stjernegaard Vöge" userId="63cb2033-f22a-4811-80fd-216c6ea4eee0" providerId="ADAL" clId="{678AF399-DE05-442E-A0E3-304BD89DFB53}" dt="2025-01-31T11:55:45.577" v="32" actId="207"/>
          <ac:spMkLst>
            <pc:docMk/>
            <pc:sldMk cId="4289461548" sldId="2147480992"/>
            <ac:spMk id="3" creationId="{283C61AE-71DA-77AC-A306-6E8ABCABE3DC}"/>
          </ac:spMkLst>
        </pc:spChg>
        <pc:spChg chg="mod">
          <ac:chgData name="Jon Stjernegaard Vöge" userId="63cb2033-f22a-4811-80fd-216c6ea4eee0" providerId="ADAL" clId="{678AF399-DE05-442E-A0E3-304BD89DFB53}" dt="2025-01-31T11:55:45.577" v="32" actId="207"/>
          <ac:spMkLst>
            <pc:docMk/>
            <pc:sldMk cId="4289461548" sldId="2147480992"/>
            <ac:spMk id="4" creationId="{6BE123CB-ED57-746B-DFF8-0B11386D47B0}"/>
          </ac:spMkLst>
        </pc:spChg>
        <pc:spChg chg="mod">
          <ac:chgData name="Jon Stjernegaard Vöge" userId="63cb2033-f22a-4811-80fd-216c6ea4eee0" providerId="ADAL" clId="{678AF399-DE05-442E-A0E3-304BD89DFB53}" dt="2025-01-31T11:55:45.577" v="32" actId="207"/>
          <ac:spMkLst>
            <pc:docMk/>
            <pc:sldMk cId="4289461548" sldId="2147480992"/>
            <ac:spMk id="5" creationId="{9AF170C2-6325-2983-0F5C-2D2D71EB2512}"/>
          </ac:spMkLst>
        </pc:spChg>
        <pc:spChg chg="mod">
          <ac:chgData name="Jon Stjernegaard Vöge" userId="63cb2033-f22a-4811-80fd-216c6ea4eee0" providerId="ADAL" clId="{678AF399-DE05-442E-A0E3-304BD89DFB53}" dt="2025-01-31T11:55:45.577" v="32" actId="207"/>
          <ac:spMkLst>
            <pc:docMk/>
            <pc:sldMk cId="4289461548" sldId="2147480992"/>
            <ac:spMk id="6" creationId="{1CD9B611-0915-2EFD-E3DD-B233064090C5}"/>
          </ac:spMkLst>
        </pc:spChg>
        <pc:spChg chg="mod">
          <ac:chgData name="Jon Stjernegaard Vöge" userId="63cb2033-f22a-4811-80fd-216c6ea4eee0" providerId="ADAL" clId="{678AF399-DE05-442E-A0E3-304BD89DFB53}" dt="2025-01-31T11:55:45.577" v="32" actId="207"/>
          <ac:spMkLst>
            <pc:docMk/>
            <pc:sldMk cId="4289461548" sldId="2147480992"/>
            <ac:spMk id="7" creationId="{098FC329-E284-AAD1-3361-7AEB6B22083D}"/>
          </ac:spMkLst>
        </pc:spChg>
        <pc:spChg chg="mod">
          <ac:chgData name="Jon Stjernegaard Vöge" userId="63cb2033-f22a-4811-80fd-216c6ea4eee0" providerId="ADAL" clId="{678AF399-DE05-442E-A0E3-304BD89DFB53}" dt="2025-01-31T11:55:45.577" v="32" actId="207"/>
          <ac:spMkLst>
            <pc:docMk/>
            <pc:sldMk cId="4289461548" sldId="2147480992"/>
            <ac:spMk id="8" creationId="{AAF18B5C-E8CC-01F8-2EA5-064985C0CB91}"/>
          </ac:spMkLst>
        </pc:spChg>
      </pc:sldChg>
      <pc:sldChg chg="modSp mod">
        <pc:chgData name="Jon Stjernegaard Vöge" userId="63cb2033-f22a-4811-80fd-216c6ea4eee0" providerId="ADAL" clId="{678AF399-DE05-442E-A0E3-304BD89DFB53}" dt="2025-01-31T10:30:57.760" v="10" actId="207"/>
        <pc:sldMkLst>
          <pc:docMk/>
          <pc:sldMk cId="920173932" sldId="2147480993"/>
        </pc:sldMkLst>
        <pc:spChg chg="mod">
          <ac:chgData name="Jon Stjernegaard Vöge" userId="63cb2033-f22a-4811-80fd-216c6ea4eee0" providerId="ADAL" clId="{678AF399-DE05-442E-A0E3-304BD89DFB53}" dt="2025-01-31T10:30:57.760" v="10" actId="207"/>
          <ac:spMkLst>
            <pc:docMk/>
            <pc:sldMk cId="920173932" sldId="2147480993"/>
            <ac:spMk id="2" creationId="{38FFA191-5CCC-43CB-BD83-4F80ED362608}"/>
          </ac:spMkLst>
        </pc:spChg>
        <pc:spChg chg="mod">
          <ac:chgData name="Jon Stjernegaard Vöge" userId="63cb2033-f22a-4811-80fd-216c6ea4eee0" providerId="ADAL" clId="{678AF399-DE05-442E-A0E3-304BD89DFB53}" dt="2025-01-31T10:30:57.757" v="6" actId="207"/>
          <ac:spMkLst>
            <pc:docMk/>
            <pc:sldMk cId="920173932" sldId="2147480993"/>
            <ac:spMk id="3" creationId="{E753D905-6030-AAFC-7CD0-6BEC2A2BA5AA}"/>
          </ac:spMkLst>
        </pc:spChg>
      </pc:sldChg>
      <pc:sldChg chg="add">
        <pc:chgData name="Jon Stjernegaard Vöge" userId="63cb2033-f22a-4811-80fd-216c6ea4eee0" providerId="ADAL" clId="{678AF399-DE05-442E-A0E3-304BD89DFB53}" dt="2025-01-31T10:30:33.808" v="0"/>
        <pc:sldMkLst>
          <pc:docMk/>
          <pc:sldMk cId="2229794162" sldId="2147480996"/>
        </pc:sldMkLst>
      </pc:sldChg>
      <pc:sldChg chg="add">
        <pc:chgData name="Jon Stjernegaard Vöge" userId="63cb2033-f22a-4811-80fd-216c6ea4eee0" providerId="ADAL" clId="{678AF399-DE05-442E-A0E3-304BD89DFB53}" dt="2025-01-31T10:30:49.754" v="2"/>
        <pc:sldMkLst>
          <pc:docMk/>
          <pc:sldMk cId="580034860" sldId="2147480997"/>
        </pc:sldMkLst>
      </pc:sldChg>
      <pc:sldChg chg="add">
        <pc:chgData name="Jon Stjernegaard Vöge" userId="63cb2033-f22a-4811-80fd-216c6ea4eee0" providerId="ADAL" clId="{678AF399-DE05-442E-A0E3-304BD89DFB53}" dt="2025-02-03T10:17:47.281" v="1889" actId="2890"/>
        <pc:sldMkLst>
          <pc:docMk/>
          <pc:sldMk cId="3989317738" sldId="2147480998"/>
        </pc:sldMkLst>
      </pc:sldChg>
      <pc:sldChg chg="delSp modSp add mod ord">
        <pc:chgData name="Jon Stjernegaard Vöge" userId="63cb2033-f22a-4811-80fd-216c6ea4eee0" providerId="ADAL" clId="{678AF399-DE05-442E-A0E3-304BD89DFB53}" dt="2025-02-03T10:21:17.732" v="1954" actId="478"/>
        <pc:sldMkLst>
          <pc:docMk/>
          <pc:sldMk cId="887169685" sldId="2147480999"/>
        </pc:sldMkLst>
        <pc:spChg chg="mod">
          <ac:chgData name="Jon Stjernegaard Vöge" userId="63cb2033-f22a-4811-80fd-216c6ea4eee0" providerId="ADAL" clId="{678AF399-DE05-442E-A0E3-304BD89DFB53}" dt="2025-02-03T10:20:25.657" v="1938" actId="1076"/>
          <ac:spMkLst>
            <pc:docMk/>
            <pc:sldMk cId="887169685" sldId="2147480999"/>
            <ac:spMk id="67" creationId="{FB4C2837-1664-8355-EB07-9227FDEF38DE}"/>
          </ac:spMkLst>
        </pc:spChg>
        <pc:spChg chg="mod">
          <ac:chgData name="Jon Stjernegaard Vöge" userId="63cb2033-f22a-4811-80fd-216c6ea4eee0" providerId="ADAL" clId="{678AF399-DE05-442E-A0E3-304BD89DFB53}" dt="2025-02-03T10:20:25.657" v="1938" actId="1076"/>
          <ac:spMkLst>
            <pc:docMk/>
            <pc:sldMk cId="887169685" sldId="2147480999"/>
            <ac:spMk id="68" creationId="{2A622186-CE86-2BAF-3FB9-AC954EBEFDE3}"/>
          </ac:spMkLst>
        </pc:spChg>
      </pc:sldChg>
      <pc:sldChg chg="delSp modSp add mod">
        <pc:chgData name="Jon Stjernegaard Vöge" userId="63cb2033-f22a-4811-80fd-216c6ea4eee0" providerId="ADAL" clId="{678AF399-DE05-442E-A0E3-304BD89DFB53}" dt="2025-02-03T10:20:39.948" v="1941" actId="1076"/>
        <pc:sldMkLst>
          <pc:docMk/>
          <pc:sldMk cId="3680176962" sldId="2147481000"/>
        </pc:sldMkLst>
        <pc:spChg chg="mod">
          <ac:chgData name="Jon Stjernegaard Vöge" userId="63cb2033-f22a-4811-80fd-216c6ea4eee0" providerId="ADAL" clId="{678AF399-DE05-442E-A0E3-304BD89DFB53}" dt="2025-02-03T10:20:39.948" v="1941" actId="1076"/>
          <ac:spMkLst>
            <pc:docMk/>
            <pc:sldMk cId="3680176962" sldId="2147481000"/>
            <ac:spMk id="28" creationId="{52A7E11C-4C58-BC23-72B4-7E1E780FB816}"/>
          </ac:spMkLst>
        </pc:spChg>
        <pc:spChg chg="mod">
          <ac:chgData name="Jon Stjernegaard Vöge" userId="63cb2033-f22a-4811-80fd-216c6ea4eee0" providerId="ADAL" clId="{678AF399-DE05-442E-A0E3-304BD89DFB53}" dt="2025-02-03T10:20:39.948" v="1941" actId="1076"/>
          <ac:spMkLst>
            <pc:docMk/>
            <pc:sldMk cId="3680176962" sldId="2147481000"/>
            <ac:spMk id="29" creationId="{A82A9D27-9D1C-DF3A-E71F-84FC0747B72B}"/>
          </ac:spMkLst>
        </pc:spChg>
        <pc:spChg chg="mod">
          <ac:chgData name="Jon Stjernegaard Vöge" userId="63cb2033-f22a-4811-80fd-216c6ea4eee0" providerId="ADAL" clId="{678AF399-DE05-442E-A0E3-304BD89DFB53}" dt="2025-02-03T10:20:39.948" v="1941" actId="1076"/>
          <ac:spMkLst>
            <pc:docMk/>
            <pc:sldMk cId="3680176962" sldId="2147481000"/>
            <ac:spMk id="30" creationId="{3FAE44CC-85B3-153A-DBB0-6D02AAF456B8}"/>
          </ac:spMkLst>
        </pc:spChg>
        <pc:spChg chg="mod">
          <ac:chgData name="Jon Stjernegaard Vöge" userId="63cb2033-f22a-4811-80fd-216c6ea4eee0" providerId="ADAL" clId="{678AF399-DE05-442E-A0E3-304BD89DFB53}" dt="2025-02-03T10:20:39.948" v="1941" actId="1076"/>
          <ac:spMkLst>
            <pc:docMk/>
            <pc:sldMk cId="3680176962" sldId="2147481000"/>
            <ac:spMk id="31" creationId="{A903FAAB-88A6-A26D-5F83-7EBD15F69519}"/>
          </ac:spMkLst>
        </pc:spChg>
        <pc:spChg chg="mod">
          <ac:chgData name="Jon Stjernegaard Vöge" userId="63cb2033-f22a-4811-80fd-216c6ea4eee0" providerId="ADAL" clId="{678AF399-DE05-442E-A0E3-304BD89DFB53}" dt="2025-02-03T10:20:39.948" v="1941" actId="1076"/>
          <ac:spMkLst>
            <pc:docMk/>
            <pc:sldMk cId="3680176962" sldId="2147481000"/>
            <ac:spMk id="67" creationId="{9E01A7AD-0476-9F87-9DF3-8306D9A7E902}"/>
          </ac:spMkLst>
        </pc:spChg>
        <pc:spChg chg="mod">
          <ac:chgData name="Jon Stjernegaard Vöge" userId="63cb2033-f22a-4811-80fd-216c6ea4eee0" providerId="ADAL" clId="{678AF399-DE05-442E-A0E3-304BD89DFB53}" dt="2025-02-03T10:20:39.948" v="1941" actId="1076"/>
          <ac:spMkLst>
            <pc:docMk/>
            <pc:sldMk cId="3680176962" sldId="2147481000"/>
            <ac:spMk id="68" creationId="{B34A02A0-7EFA-1FD2-DB3C-5780AB987EF6}"/>
          </ac:spMkLst>
        </pc:spChg>
      </pc:sldChg>
      <pc:sldChg chg="delSp modSp add mod">
        <pc:chgData name="Jon Stjernegaard Vöge" userId="63cb2033-f22a-4811-80fd-216c6ea4eee0" providerId="ADAL" clId="{678AF399-DE05-442E-A0E3-304BD89DFB53}" dt="2025-02-03T10:20:30.963" v="1939" actId="1076"/>
        <pc:sldMkLst>
          <pc:docMk/>
          <pc:sldMk cId="1655894606" sldId="2147481001"/>
        </pc:sldMkLst>
        <pc:spChg chg="mod">
          <ac:chgData name="Jon Stjernegaard Vöge" userId="63cb2033-f22a-4811-80fd-216c6ea4eee0" providerId="ADAL" clId="{678AF399-DE05-442E-A0E3-304BD89DFB53}" dt="2025-02-03T10:20:30.963" v="1939" actId="1076"/>
          <ac:spMkLst>
            <pc:docMk/>
            <pc:sldMk cId="1655894606" sldId="2147481001"/>
            <ac:spMk id="28" creationId="{5C58DCBD-E787-4E91-F539-54532877382F}"/>
          </ac:spMkLst>
        </pc:spChg>
        <pc:spChg chg="mod">
          <ac:chgData name="Jon Stjernegaard Vöge" userId="63cb2033-f22a-4811-80fd-216c6ea4eee0" providerId="ADAL" clId="{678AF399-DE05-442E-A0E3-304BD89DFB53}" dt="2025-02-03T10:20:30.963" v="1939" actId="1076"/>
          <ac:spMkLst>
            <pc:docMk/>
            <pc:sldMk cId="1655894606" sldId="2147481001"/>
            <ac:spMk id="29" creationId="{898A2503-8E75-B6A0-79EC-C1F821A75714}"/>
          </ac:spMkLst>
        </pc:spChg>
        <pc:spChg chg="mod">
          <ac:chgData name="Jon Stjernegaard Vöge" userId="63cb2033-f22a-4811-80fd-216c6ea4eee0" providerId="ADAL" clId="{678AF399-DE05-442E-A0E3-304BD89DFB53}" dt="2025-02-03T10:20:30.963" v="1939" actId="1076"/>
          <ac:spMkLst>
            <pc:docMk/>
            <pc:sldMk cId="1655894606" sldId="2147481001"/>
            <ac:spMk id="67" creationId="{907B029B-1540-3ACE-BFD1-6B31CEB41B46}"/>
          </ac:spMkLst>
        </pc:spChg>
        <pc:spChg chg="mod">
          <ac:chgData name="Jon Stjernegaard Vöge" userId="63cb2033-f22a-4811-80fd-216c6ea4eee0" providerId="ADAL" clId="{678AF399-DE05-442E-A0E3-304BD89DFB53}" dt="2025-02-03T10:20:30.963" v="1939" actId="1076"/>
          <ac:spMkLst>
            <pc:docMk/>
            <pc:sldMk cId="1655894606" sldId="2147481001"/>
            <ac:spMk id="68" creationId="{DFAB909E-F8F4-81DD-E76F-2DF447D087CB}"/>
          </ac:spMkLst>
        </pc:spChg>
      </pc:sldChg>
      <pc:sldChg chg="add">
        <pc:chgData name="Jon Stjernegaard Vöge" userId="63cb2033-f22a-4811-80fd-216c6ea4eee0" providerId="ADAL" clId="{678AF399-DE05-442E-A0E3-304BD89DFB53}" dt="2025-02-03T10:21:14.475" v="1951" actId="2890"/>
        <pc:sldMkLst>
          <pc:docMk/>
          <pc:sldMk cId="2426937671" sldId="2147481002"/>
        </pc:sldMkLst>
      </pc:sldChg>
      <pc:sldChg chg="addSp modSp add mod ord">
        <pc:chgData name="Jon Stjernegaard Vöge" userId="63cb2033-f22a-4811-80fd-216c6ea4eee0" providerId="ADAL" clId="{678AF399-DE05-442E-A0E3-304BD89DFB53}" dt="2025-02-03T10:22:31.973" v="1967" actId="1076"/>
        <pc:sldMkLst>
          <pc:docMk/>
          <pc:sldMk cId="394166778" sldId="2147481003"/>
        </pc:sldMkLst>
        <pc:spChg chg="add mod">
          <ac:chgData name="Jon Stjernegaard Vöge" userId="63cb2033-f22a-4811-80fd-216c6ea4eee0" providerId="ADAL" clId="{678AF399-DE05-442E-A0E3-304BD89DFB53}" dt="2025-02-03T10:22:31.973" v="1967" actId="1076"/>
          <ac:spMkLst>
            <pc:docMk/>
            <pc:sldMk cId="394166778" sldId="2147481003"/>
            <ac:spMk id="7" creationId="{28E20CBF-26DE-14A4-AACF-75FE086C9308}"/>
          </ac:spMkLst>
        </pc:spChg>
      </pc:sldChg>
      <pc:sldMasterChg chg="delSldLayout">
        <pc:chgData name="Jon Stjernegaard Vöge" userId="63cb2033-f22a-4811-80fd-216c6ea4eee0" providerId="ADAL" clId="{678AF399-DE05-442E-A0E3-304BD89DFB53}" dt="2025-02-03T10:21:28.192" v="1956" actId="47"/>
        <pc:sldMasterMkLst>
          <pc:docMk/>
          <pc:sldMasterMk cId="1452937301" sldId="2147483688"/>
        </pc:sldMasterMkLst>
        <pc:sldLayoutChg chg="del">
          <pc:chgData name="Jon Stjernegaard Vöge" userId="63cb2033-f22a-4811-80fd-216c6ea4eee0" providerId="ADAL" clId="{678AF399-DE05-442E-A0E3-304BD89DFB53}" dt="2025-02-03T10:21:28.192" v="1956" actId="47"/>
          <pc:sldLayoutMkLst>
            <pc:docMk/>
            <pc:sldMasterMk cId="1452937301" sldId="2147483688"/>
            <pc:sldLayoutMk cId="1826745667" sldId="2147483747"/>
          </pc:sldLayoutMkLst>
        </pc:sldLayoutChg>
      </pc:sldMasterChg>
      <pc:sldMasterChg chg="delSldLayout">
        <pc:chgData name="Jon Stjernegaard Vöge" userId="63cb2033-f22a-4811-80fd-216c6ea4eee0" providerId="ADAL" clId="{678AF399-DE05-442E-A0E3-304BD89DFB53}" dt="2025-01-31T10:30:48.092" v="1" actId="47"/>
        <pc:sldMasterMkLst>
          <pc:docMk/>
          <pc:sldMasterMk cId="122465273" sldId="2147483717"/>
        </pc:sldMasterMkLst>
        <pc:sldLayoutChg chg="del">
          <pc:chgData name="Jon Stjernegaard Vöge" userId="63cb2033-f22a-4811-80fd-216c6ea4eee0" providerId="ADAL" clId="{678AF399-DE05-442E-A0E3-304BD89DFB53}" dt="2025-01-31T10:30:48.092" v="1" actId="47"/>
          <pc:sldLayoutMkLst>
            <pc:docMk/>
            <pc:sldMasterMk cId="122465273" sldId="2147483717"/>
            <pc:sldLayoutMk cId="2551344231" sldId="2147483735"/>
          </pc:sldLayoutMkLst>
        </pc:sldLayoutChg>
        <pc:sldLayoutChg chg="del">
          <pc:chgData name="Jon Stjernegaard Vöge" userId="63cb2033-f22a-4811-80fd-216c6ea4eee0" providerId="ADAL" clId="{678AF399-DE05-442E-A0E3-304BD89DFB53}" dt="2025-01-31T10:30:48.092" v="1" actId="47"/>
          <pc:sldLayoutMkLst>
            <pc:docMk/>
            <pc:sldMasterMk cId="122465273" sldId="2147483717"/>
            <pc:sldLayoutMk cId="1544526996" sldId="214748374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41866-A3D2-4FBB-8342-105251F0789B}" type="datetimeFigureOut">
              <a:rPr lang="nb-NO" smtClean="0"/>
              <a:t>31.01.2025</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76D48-C44F-4089-A874-FF64D5075255}" type="slidenum">
              <a:rPr lang="nb-NO" smtClean="0"/>
              <a:t>‹#›</a:t>
            </a:fld>
            <a:endParaRPr lang="nb-NO"/>
          </a:p>
        </p:txBody>
      </p:sp>
    </p:spTree>
    <p:extLst>
      <p:ext uri="{BB962C8B-B14F-4D97-AF65-F5344CB8AC3E}">
        <p14:creationId xmlns:p14="http://schemas.microsoft.com/office/powerpoint/2010/main" val="1962368269"/>
      </p:ext>
    </p:extLst>
  </p:cSld>
  <p:clrMap bg1="lt1" tx1="dk1" bg2="lt2" tx2="dk2" accent1="accent1" accent2="accent2" accent3="accent3" accent4="accent4" accent5="accent5" accent6="accent6" hlink="hlink" folHlink="folHlink"/>
  <p:notesStyle>
    <a:lvl1pPr marL="0" algn="l" defTabSz="457151" rtl="0" eaLnBrk="1" latinLnBrk="0" hangingPunct="1">
      <a:defRPr sz="600" kern="1200">
        <a:solidFill>
          <a:schemeClr val="tx1"/>
        </a:solidFill>
        <a:latin typeface="+mn-lt"/>
        <a:ea typeface="+mn-ea"/>
        <a:cs typeface="+mn-cs"/>
      </a:defRPr>
    </a:lvl1pPr>
    <a:lvl2pPr marL="228576" algn="l" defTabSz="457151" rtl="0" eaLnBrk="1" latinLnBrk="0" hangingPunct="1">
      <a:defRPr sz="600" kern="1200">
        <a:solidFill>
          <a:schemeClr val="tx1"/>
        </a:solidFill>
        <a:latin typeface="+mn-lt"/>
        <a:ea typeface="+mn-ea"/>
        <a:cs typeface="+mn-cs"/>
      </a:defRPr>
    </a:lvl2pPr>
    <a:lvl3pPr marL="457151" algn="l" defTabSz="457151" rtl="0" eaLnBrk="1" latinLnBrk="0" hangingPunct="1">
      <a:defRPr sz="600" kern="1200">
        <a:solidFill>
          <a:schemeClr val="tx1"/>
        </a:solidFill>
        <a:latin typeface="+mn-lt"/>
        <a:ea typeface="+mn-ea"/>
        <a:cs typeface="+mn-cs"/>
      </a:defRPr>
    </a:lvl3pPr>
    <a:lvl4pPr marL="685727" algn="l" defTabSz="457151" rtl="0" eaLnBrk="1" latinLnBrk="0" hangingPunct="1">
      <a:defRPr sz="600" kern="1200">
        <a:solidFill>
          <a:schemeClr val="tx1"/>
        </a:solidFill>
        <a:latin typeface="+mn-lt"/>
        <a:ea typeface="+mn-ea"/>
        <a:cs typeface="+mn-cs"/>
      </a:defRPr>
    </a:lvl4pPr>
    <a:lvl5pPr marL="914302" algn="l" defTabSz="457151" rtl="0" eaLnBrk="1" latinLnBrk="0" hangingPunct="1">
      <a:defRPr sz="600" kern="1200">
        <a:solidFill>
          <a:schemeClr val="tx1"/>
        </a:solidFill>
        <a:latin typeface="+mn-lt"/>
        <a:ea typeface="+mn-ea"/>
        <a:cs typeface="+mn-cs"/>
      </a:defRPr>
    </a:lvl5pPr>
    <a:lvl6pPr marL="1142878" algn="l" defTabSz="457151" rtl="0" eaLnBrk="1" latinLnBrk="0" hangingPunct="1">
      <a:defRPr sz="600" kern="1200">
        <a:solidFill>
          <a:schemeClr val="tx1"/>
        </a:solidFill>
        <a:latin typeface="+mn-lt"/>
        <a:ea typeface="+mn-ea"/>
        <a:cs typeface="+mn-cs"/>
      </a:defRPr>
    </a:lvl6pPr>
    <a:lvl7pPr marL="1371453" algn="l" defTabSz="457151" rtl="0" eaLnBrk="1" latinLnBrk="0" hangingPunct="1">
      <a:defRPr sz="600" kern="1200">
        <a:solidFill>
          <a:schemeClr val="tx1"/>
        </a:solidFill>
        <a:latin typeface="+mn-lt"/>
        <a:ea typeface="+mn-ea"/>
        <a:cs typeface="+mn-cs"/>
      </a:defRPr>
    </a:lvl7pPr>
    <a:lvl8pPr marL="1600029" algn="l" defTabSz="457151" rtl="0" eaLnBrk="1" latinLnBrk="0" hangingPunct="1">
      <a:defRPr sz="600" kern="1200">
        <a:solidFill>
          <a:schemeClr val="tx1"/>
        </a:solidFill>
        <a:latin typeface="+mn-lt"/>
        <a:ea typeface="+mn-ea"/>
        <a:cs typeface="+mn-cs"/>
      </a:defRPr>
    </a:lvl8pPr>
    <a:lvl9pPr marL="1828604" algn="l" defTabSz="457151"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usinesswire.com/news/home/20200508005025/en/IDCs-Global-DataSphere-Forecast-Shows-Continued-Steady-Growth-in-the-Creation-and-Consumption-of-Data"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4293946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solidFill>
                  <a:srgbClr val="000000"/>
                </a:solidFill>
                <a:effectLst/>
                <a:latin typeface="Segoe UI" panose="020B0502040204020203" pitchFamily="34" charset="0"/>
                <a:ea typeface="Yu Mincho" panose="02020400000000000000" pitchFamily="18" charset="-128"/>
                <a:cs typeface="Arial" panose="020B0604020202020204" pitchFamily="34" charset="0"/>
              </a:rPr>
              <a:t>Even though data-informed decision-making, BI adoption, and scale are high priority organizational needs</a:t>
            </a:r>
            <a:r>
              <a:rPr lang="en-US" sz="1800">
                <a:effectLst/>
                <a:latin typeface="Segoe UI" panose="020B0502040204020203" pitchFamily="34" charset="0"/>
                <a:ea typeface="Calibri" panose="020F0502020204030204" pitchFamily="34" charset="0"/>
                <a:cs typeface="Arial" panose="020B0604020202020204" pitchFamily="34" charset="0"/>
              </a:rPr>
              <a:t>––</a:t>
            </a:r>
            <a:r>
              <a:rPr lang="en-US" sz="1800">
                <a:solidFill>
                  <a:srgbClr val="000000"/>
                </a:solidFill>
                <a:effectLst/>
                <a:latin typeface="Segoe UI" panose="020B0502040204020203" pitchFamily="34" charset="0"/>
                <a:ea typeface="Yu Mincho" panose="02020400000000000000" pitchFamily="18" charset="-128"/>
                <a:cs typeface="Arial" panose="020B0604020202020204" pitchFamily="34" charset="0"/>
              </a:rPr>
              <a:t>they are not always met. Here’s how Microsoft Fabric can begin to address these challenges.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Arial" panose="020B0604020202020204" pitchFamily="34" charset="0"/>
              </a:rPr>
              <a:t>Creating a </a:t>
            </a:r>
            <a:r>
              <a:rPr lang="en-US" sz="1800" b="1">
                <a:effectLst/>
                <a:latin typeface="Segoe UI" panose="020B0502040204020203" pitchFamily="34" charset="0"/>
                <a:ea typeface="Calibri" panose="020F0502020204030204" pitchFamily="34" charset="0"/>
                <a:cs typeface="Arial" panose="020B0604020202020204" pitchFamily="34" charset="0"/>
              </a:rPr>
              <a:t>unified source of truth</a:t>
            </a:r>
            <a:r>
              <a:rPr lang="en-US" sz="1800">
                <a:effectLst/>
                <a:latin typeface="Segoe UI" panose="020B0502040204020203" pitchFamily="34" charset="0"/>
                <a:ea typeface="Calibri" panose="020F0502020204030204" pitchFamily="34" charset="0"/>
                <a:cs typeface="Arial" panose="020B0604020202020204" pitchFamily="34" charset="0"/>
              </a:rPr>
              <a:t> ensures organizations are operating in a standardized way – and using the same data across the organization.</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457200" marR="0" algn="l">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b="1">
                <a:effectLst/>
                <a:latin typeface="Segoe UI" panose="020B0502040204020203" pitchFamily="34" charset="0"/>
                <a:ea typeface="Calibri" panose="020F0502020204030204" pitchFamily="34" charset="0"/>
                <a:cs typeface="Arial" panose="020B0604020202020204" pitchFamily="34" charset="0"/>
              </a:rPr>
              <a:t>Democratization of insights</a:t>
            </a:r>
            <a:r>
              <a:rPr lang="en-US" sz="1800">
                <a:effectLst/>
                <a:latin typeface="Segoe UI" panose="020B0502040204020203" pitchFamily="34" charset="0"/>
                <a:ea typeface="Calibri" panose="020F0502020204030204" pitchFamily="34" charset="0"/>
                <a:cs typeface="Arial" panose="020B0604020202020204" pitchFamily="34" charset="0"/>
              </a:rPr>
              <a:t> has become an increasingly essential component of decision making. When leveraged correctly, it allows technical – and business – end-users to access, interpret, and use relevant insights for better, more informed decision making.</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Arial" panose="020B0604020202020204" pitchFamily="34" charset="0"/>
              </a:rPr>
              <a:t>Every organization is trying to </a:t>
            </a:r>
            <a:r>
              <a:rPr lang="en-US" sz="1800" b="1">
                <a:effectLst/>
                <a:latin typeface="Segoe UI" panose="020B0502040204020203" pitchFamily="34" charset="0"/>
                <a:ea typeface="Calibri" panose="020F0502020204030204" pitchFamily="34" charset="0"/>
                <a:cs typeface="Arial" panose="020B0604020202020204" pitchFamily="34" charset="0"/>
              </a:rPr>
              <a:t>accelerate time to value</a:t>
            </a:r>
            <a:r>
              <a:rPr lang="en-US" sz="1800">
                <a:effectLst/>
                <a:latin typeface="Segoe UI" panose="020B0502040204020203" pitchFamily="34" charset="0"/>
                <a:ea typeface="Calibri" panose="020F0502020204030204" pitchFamily="34" charset="0"/>
                <a:cs typeface="Arial" panose="020B0604020202020204" pitchFamily="34" charset="0"/>
              </a:rPr>
              <a:t>. A unified source of truth paired with democratized insights enables business end-users to make decisions faster – and with scale. The right solution can also help optimize for governance and costs associated with data and analytics solutions.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1/31/2025 11:23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303320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a:solidFill>
                  <a:srgbClr val="000000"/>
                </a:solidFill>
                <a:effectLst/>
                <a:latin typeface="Segoe UI" panose="020B0502040204020203" pitchFamily="34" charset="0"/>
                <a:ea typeface="Calibri" panose="020F0502020204030204" pitchFamily="34" charset="0"/>
                <a:cs typeface="Arial" panose="020B0604020202020204" pitchFamily="34" charset="0"/>
              </a:rPr>
              <a:t>We’ve talked to a wide range of customers who have led their organizations in data-first modernization.  And we understand that businesses today face a variety of data and analytics challenges that can be difficult to navigate.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solidFill>
                  <a:srgbClr val="000000"/>
                </a:solidFill>
                <a:effectLst/>
                <a:latin typeface="Segoe UI" panose="020B0502040204020203" pitchFamily="34" charset="0"/>
                <a:ea typeface="Calibri" panose="020F0502020204030204" pitchFamily="34" charset="0"/>
                <a:cs typeface="Arial" panose="020B0604020202020204"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solidFill>
                  <a:srgbClr val="000000"/>
                </a:solidFill>
                <a:effectLst/>
                <a:latin typeface="Segoe UI" panose="020B0502040204020203" pitchFamily="34" charset="0"/>
                <a:ea typeface="Calibri" panose="020F0502020204030204" pitchFamily="34" charset="0"/>
                <a:cs typeface="Arial" panose="020B0604020202020204" pitchFamily="34" charset="0"/>
              </a:rPr>
              <a:t>To put this into perspective, research shows “the amount of data created over the next three years will be more than the data created over the past 30 years.” Accessing and managing real-time data on the cloud is a top priority for long-term success. Investing in a comprehensive data &amp; analytics platform can address the hurdles encountered in your current data ecosystem.</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r>
              <a:rPr lang="en-US" sz="180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a:t>
            </a: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IDC Global DataSphere Forecast, 2020</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1/31/2025 11:23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318278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The current state of data, analytics, and business intelligence can be described as being compartmentalized, inaccessible, difficult to draw useful insights from, and costly to oversee. </a:t>
            </a:r>
          </a:p>
          <a:p>
            <a:pPr marL="0" marR="0" algn="l">
              <a:lnSpc>
                <a:spcPct val="107000"/>
              </a:lnSpc>
              <a:spcBef>
                <a:spcPts val="0"/>
              </a:spcBef>
              <a:spcAft>
                <a:spcPts val="800"/>
              </a:spcAft>
            </a:pPr>
            <a:r>
              <a:rPr lang="en-US" sz="18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Segoe UI" panose="020B0502040204020203" pitchFamily="34" charset="0"/>
                <a:ea typeface="Yu Mincho" panose="02020400000000000000" pitchFamily="18" charset="-128"/>
                <a:cs typeface="Arial" panose="020B0604020202020204" pitchFamily="34" charset="0"/>
              </a:rPr>
              <a:t>By using comprehensive data and analytics technology, customers can overcome challenges and gain a competitive advantage: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fontAlgn="base">
              <a:spcBef>
                <a:spcPts val="0"/>
              </a:spcBef>
              <a:spcAft>
                <a:spcPts val="0"/>
              </a:spcAft>
              <a:buFont typeface="Symbol" pitchFamily="2" charset="2"/>
              <a:buChar char=""/>
            </a:pPr>
            <a:r>
              <a:rPr lang="en-US" sz="1800" dirty="0">
                <a:solidFill>
                  <a:srgbClr val="000000"/>
                </a:solidFill>
                <a:effectLst/>
                <a:latin typeface="Segoe UI" panose="020B0502040204020203" pitchFamily="34" charset="0"/>
                <a:ea typeface="Times New Roman" panose="02020603050405020304" pitchFamily="18" charset="0"/>
              </a:rPr>
              <a:t>Instead of working with </a:t>
            </a:r>
            <a:r>
              <a:rPr lang="en-US" sz="1800" b="1" dirty="0">
                <a:solidFill>
                  <a:srgbClr val="000000"/>
                </a:solidFill>
                <a:effectLst/>
                <a:latin typeface="Segoe UI" panose="020B0502040204020203" pitchFamily="34" charset="0"/>
                <a:ea typeface="Times New Roman" panose="02020603050405020304" pitchFamily="18" charset="0"/>
              </a:rPr>
              <a:t>siloed, incomplete data</a:t>
            </a:r>
            <a:r>
              <a:rPr lang="en-US" sz="1800" dirty="0">
                <a:solidFill>
                  <a:srgbClr val="000000"/>
                </a:solidFill>
                <a:effectLst/>
                <a:latin typeface="Segoe UI" panose="020B0502040204020203" pitchFamily="34" charset="0"/>
                <a:ea typeface="Times New Roman" panose="02020603050405020304" pitchFamily="18" charset="0"/>
              </a:rPr>
              <a:t>, a single data &amp; analytics platform can help </a:t>
            </a:r>
            <a:r>
              <a:rPr lang="en-US" sz="1800" b="1" dirty="0">
                <a:solidFill>
                  <a:srgbClr val="000000"/>
                </a:solidFill>
                <a:effectLst/>
                <a:latin typeface="Segoe UI" panose="020B0502040204020203" pitchFamily="34" charset="0"/>
                <a:ea typeface="Times New Roman" panose="02020603050405020304" pitchFamily="18" charset="0"/>
              </a:rPr>
              <a:t>integrate and</a:t>
            </a:r>
            <a:r>
              <a:rPr lang="en-US" sz="1800" dirty="0">
                <a:solidFill>
                  <a:srgbClr val="000000"/>
                </a:solidFill>
                <a:effectLst/>
                <a:latin typeface="Segoe UI" panose="020B0502040204020203" pitchFamily="34" charset="0"/>
                <a:ea typeface="Times New Roman" panose="02020603050405020304" pitchFamily="18" charset="0"/>
              </a:rPr>
              <a:t> </a:t>
            </a:r>
            <a:r>
              <a:rPr lang="en-US" sz="1800" b="1" dirty="0">
                <a:solidFill>
                  <a:srgbClr val="000000"/>
                </a:solidFill>
                <a:effectLst/>
                <a:latin typeface="Segoe UI" panose="020B0502040204020203" pitchFamily="34" charset="0"/>
                <a:ea typeface="Times New Roman" panose="02020603050405020304" pitchFamily="18" charset="0"/>
              </a:rPr>
              <a:t>unify data</a:t>
            </a:r>
            <a:r>
              <a:rPr lang="en-US" sz="1800" dirty="0">
                <a:solidFill>
                  <a:srgbClr val="000000"/>
                </a:solidFill>
                <a:effectLst/>
                <a:latin typeface="Segoe UI" panose="020B0502040204020203" pitchFamily="34" charset="0"/>
                <a:ea typeface="Times New Roman" panose="02020603050405020304" pitchFamily="18" charset="0"/>
              </a:rPr>
              <a:t>, resulting in faster time to insights</a:t>
            </a:r>
            <a:r>
              <a:rPr lang="en-US" sz="1800" dirty="0">
                <a:effectLst/>
                <a:latin typeface="Segoe UI" panose="020B0502040204020203"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dirty="0">
                <a:solidFill>
                  <a:srgbClr val="000000"/>
                </a:solidFill>
                <a:effectLst/>
                <a:latin typeface="Segoe UI" panose="020B0502040204020203" pitchFamily="34" charset="0"/>
                <a:ea typeface="Times New Roman" panose="02020603050405020304" pitchFamily="18" charset="0"/>
              </a:rPr>
              <a:t>Now, platforms tend to be </a:t>
            </a:r>
            <a:r>
              <a:rPr lang="en-US" sz="1800" b="1" dirty="0">
                <a:solidFill>
                  <a:srgbClr val="000000"/>
                </a:solidFill>
                <a:effectLst/>
                <a:latin typeface="Segoe UI" panose="020B0502040204020203" pitchFamily="34" charset="0"/>
                <a:ea typeface="Times New Roman" panose="02020603050405020304" pitchFamily="18" charset="0"/>
              </a:rPr>
              <a:t>technical in nature, requiring advanced skills</a:t>
            </a:r>
            <a:r>
              <a:rPr lang="en-US" sz="1800" dirty="0">
                <a:solidFill>
                  <a:srgbClr val="000000"/>
                </a:solidFill>
                <a:effectLst/>
                <a:latin typeface="Segoe UI" panose="020B0502040204020203" pitchFamily="34" charset="0"/>
                <a:ea typeface="Times New Roman" panose="02020603050405020304" pitchFamily="18" charset="0"/>
              </a:rPr>
              <a:t>. An easy-to-use data &amp; analytics platform improves </a:t>
            </a:r>
            <a:r>
              <a:rPr lang="en-US" sz="1800" b="1" dirty="0">
                <a:solidFill>
                  <a:srgbClr val="000000"/>
                </a:solidFill>
                <a:effectLst/>
                <a:latin typeface="Segoe UI" panose="020B0502040204020203" pitchFamily="34" charset="0"/>
                <a:ea typeface="Times New Roman" panose="02020603050405020304" pitchFamily="18" charset="0"/>
              </a:rPr>
              <a:t>accessibility for business end-users</a:t>
            </a:r>
            <a:r>
              <a:rPr lang="en-US" sz="1800" dirty="0">
                <a:solidFill>
                  <a:srgbClr val="000000"/>
                </a:solidFill>
                <a:effectLst/>
                <a:latin typeface="Segoe UI" panose="020B0502040204020203" pitchFamily="34" charset="0"/>
                <a:ea typeface="Times New Roman" panose="02020603050405020304" pitchFamily="18" charset="0"/>
              </a:rPr>
              <a:t>, with the ability to </a:t>
            </a:r>
            <a:r>
              <a:rPr lang="en-US" sz="1800" b="1" dirty="0">
                <a:solidFill>
                  <a:srgbClr val="000000"/>
                </a:solidFill>
                <a:effectLst/>
                <a:latin typeface="Segoe UI" panose="020B0502040204020203" pitchFamily="34" charset="0"/>
                <a:ea typeface="Times New Roman" panose="02020603050405020304" pitchFamily="18" charset="0"/>
              </a:rPr>
              <a:t>scale powerful insights across the organization</a:t>
            </a:r>
            <a:r>
              <a:rPr lang="en-US" sz="1800" dirty="0">
                <a:solidFill>
                  <a:srgbClr val="000000"/>
                </a:solidFill>
                <a:effectLst/>
                <a:latin typeface="Segoe UI" panose="020B0502040204020203"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Symbol" pitchFamily="2" charset="2"/>
              <a:buChar char=""/>
            </a:pPr>
            <a:r>
              <a:rPr lang="en-US" sz="1800" dirty="0">
                <a:solidFill>
                  <a:srgbClr val="000000"/>
                </a:solidFill>
                <a:effectLst/>
                <a:latin typeface="Segoe UI" panose="020B0502040204020203" pitchFamily="34" charset="0"/>
                <a:ea typeface="Times New Roman" panose="02020603050405020304" pitchFamily="18" charset="0"/>
              </a:rPr>
              <a:t>With multiple data &amp; analytics platforms in use, it can result in slow and </a:t>
            </a:r>
            <a:r>
              <a:rPr lang="en-US" sz="1800" b="1" dirty="0">
                <a:solidFill>
                  <a:srgbClr val="000000"/>
                </a:solidFill>
                <a:effectLst/>
                <a:latin typeface="Segoe UI" panose="020B0502040204020203" pitchFamily="34" charset="0"/>
                <a:ea typeface="Times New Roman" panose="02020603050405020304" pitchFamily="18" charset="0"/>
              </a:rPr>
              <a:t>costly integrations and ongoing legacy system maintenance</a:t>
            </a:r>
            <a:r>
              <a:rPr lang="en-US" sz="1800" dirty="0">
                <a:solidFill>
                  <a:srgbClr val="000000"/>
                </a:solidFill>
                <a:effectLst/>
                <a:latin typeface="Segoe UI" panose="020B0502040204020203" pitchFamily="34" charset="0"/>
                <a:ea typeface="Times New Roman" panose="02020603050405020304" pitchFamily="18" charset="0"/>
              </a:rPr>
              <a:t>. With a single SaaS-based solution, you can save time and costs through </a:t>
            </a:r>
            <a:r>
              <a:rPr lang="en-US" sz="1800" b="1" dirty="0">
                <a:solidFill>
                  <a:srgbClr val="000000"/>
                </a:solidFill>
                <a:effectLst/>
                <a:latin typeface="Segoe UI" panose="020B0502040204020203" pitchFamily="34" charset="0"/>
                <a:ea typeface="Times New Roman" panose="02020603050405020304" pitchFamily="18" charset="0"/>
              </a:rPr>
              <a:t>simplified, transparent cost management</a:t>
            </a:r>
            <a:r>
              <a:rPr lang="en-US" sz="1800" dirty="0">
                <a:solidFill>
                  <a:srgbClr val="000000"/>
                </a:solidFill>
                <a:effectLst/>
                <a:latin typeface="Segoe UI" panose="020B0502040204020203" pitchFamily="34" charset="0"/>
                <a:ea typeface="Times New Roman" panose="02020603050405020304" pitchFamily="18" charset="0"/>
              </a:rPr>
              <a:t> and spend optimization.</a:t>
            </a:r>
            <a:r>
              <a:rPr lang="en-US" sz="1800" dirty="0">
                <a:effectLst/>
                <a:latin typeface="Segoe UI" panose="020B0502040204020203"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228600" marR="0" fontAlgn="base">
              <a:spcBef>
                <a:spcPts val="0"/>
              </a:spcBef>
              <a:spcAft>
                <a:spcPts val="0"/>
              </a:spcAft>
            </a:pPr>
            <a:r>
              <a:rPr lang="en-US" sz="1800" dirty="0">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marR="0" fontAlgn="base">
              <a:spcBef>
                <a:spcPts val="0"/>
              </a:spcBef>
              <a:spcAft>
                <a:spcPts val="0"/>
              </a:spcAft>
            </a:pPr>
            <a:r>
              <a:rPr lang="en-US" sz="1800" dirty="0">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Segoe UI" panose="020B0502040204020203"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1/31/2025 11:23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113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Lst>
            </a:pPr>
            <a:r>
              <a:rPr lang="en-US" sz="900" dirty="0">
                <a:effectLst/>
                <a:latin typeface="Segoe UI" panose="020B0502040204020203" pitchFamily="34" charset="0"/>
                <a:ea typeface="Calibri" panose="020F0502020204030204" pitchFamily="34" charset="0"/>
                <a:cs typeface="Arial" panose="020B0604020202020204" pitchFamily="34" charset="0"/>
              </a:rPr>
              <a:t>Microsoft Fabric combines Data Factory, Synapse Analytics, Data Explorer, and Power BI into a single, unified experience, on the cloud. </a:t>
            </a:r>
            <a:r>
              <a:rPr lang="en-US" sz="9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The open and governed data lakehouse foundation is a cost-effective and performance-optimized fabric for business intelligence, machine kerning, and AI workloads at any scale. It is the foundation for migrating and modernizing existing analytics solutions, whether this be data appliances or traditional data warehouses.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457200" algn="l"/>
              </a:tabLs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457200" algn="l"/>
              </a:tabLst>
            </a:pPr>
            <a:r>
              <a:rPr lang="en-US" sz="900" b="1" dirty="0">
                <a:effectLst/>
                <a:latin typeface="Segoe UI" panose="020B0502040204020203" pitchFamily="34" charset="0"/>
                <a:ea typeface="Calibri" panose="020F0502020204030204" pitchFamily="34" charset="0"/>
                <a:cs typeface="Arial" panose="020B0604020202020204" pitchFamily="34" charset="0"/>
              </a:rPr>
              <a:t>Talk Track for Greenfield/Growing Analytics Customers</a:t>
            </a:r>
            <a:r>
              <a:rPr lang="en-US" sz="900" dirty="0">
                <a:effectLst/>
                <a:latin typeface="Segoe UI" panose="020B0502040204020203" pitchFamily="34" charset="0"/>
                <a:ea typeface="Calibri" panose="020F0502020204030204" pitchFamily="34" charset="0"/>
                <a:cs typeface="Arial" panose="020B0604020202020204" pitchFamily="34" charset="0"/>
              </a:rPr>
              <a:t> – </a:t>
            </a:r>
            <a:r>
              <a:rPr lang="en-US" sz="9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Microsoft Fabric’s</a:t>
            </a:r>
            <a:r>
              <a:rPr lang="en-US" sz="900" dirty="0">
                <a:effectLst/>
                <a:latin typeface="Segoe UI" panose="020B0502040204020203" pitchFamily="34" charset="0"/>
                <a:ea typeface="Calibri" panose="020F0502020204030204" pitchFamily="34" charset="0"/>
                <a:cs typeface="Arial" panose="020B0604020202020204" pitchFamily="34" charset="0"/>
              </a:rPr>
              <a:t> SaaS environment makes it easier to deploy an entire end-to-end analytics engine from the ground up at an accelerated pace. With the solution’s built-in security and governance capabilities, you can be rest assured your data and insights are protected.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457200" algn="l"/>
              </a:tabLs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457200" algn="l"/>
              </a:tabLst>
            </a:pPr>
            <a:r>
              <a:rPr lang="en-US" sz="900" b="1" dirty="0">
                <a:effectLst/>
                <a:latin typeface="Segoe UI" panose="020B0502040204020203" pitchFamily="34" charset="0"/>
                <a:ea typeface="Calibri" panose="020F0502020204030204" pitchFamily="34" charset="0"/>
                <a:cs typeface="Arial" panose="020B0604020202020204" pitchFamily="34" charset="0"/>
              </a:rPr>
              <a:t>Talk Track for Existing Synapse Customers</a:t>
            </a:r>
            <a:r>
              <a:rPr lang="en-US" sz="900" dirty="0">
                <a:effectLst/>
                <a:latin typeface="Segoe UI" panose="020B0502040204020203" pitchFamily="34" charset="0"/>
                <a:ea typeface="Calibri" panose="020F0502020204030204" pitchFamily="34" charset="0"/>
                <a:cs typeface="Arial" panose="020B0604020202020204" pitchFamily="34" charset="0"/>
              </a:rPr>
              <a:t> – </a:t>
            </a:r>
            <a:r>
              <a:rPr lang="en-US" sz="9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Microsoft Fabric </a:t>
            </a:r>
            <a:r>
              <a:rPr lang="en-US" sz="900" dirty="0">
                <a:effectLst/>
                <a:latin typeface="Segoe UI" panose="020B0502040204020203" pitchFamily="34" charset="0"/>
                <a:ea typeface="Calibri" panose="020F0502020204030204" pitchFamily="34" charset="0"/>
                <a:cs typeface="Arial" panose="020B0604020202020204" pitchFamily="34" charset="0"/>
              </a:rPr>
              <a:t>is an evolution of Azure Synapse. You will still be able to enjoy the benefits and limitless scale of Synapse in an easier to use SaaS solution while adopting new capabilities that enhance your entire analytics approach. And with the addition of Power BI, you can help democratize the ability to uncover insights and create interactive reports across the organization, helping everyone make more data-driven decisions in their everyday work.</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457200" algn="l"/>
              </a:tabLst>
            </a:pPr>
            <a:r>
              <a:rPr lang="en-US" sz="900" dirty="0">
                <a:effectLst/>
                <a:latin typeface="Segoe UI" panose="020B0502040204020203" pitchFamily="34" charset="0"/>
                <a:ea typeface="Calibri" panose="020F0502020204030204" pitchFamily="34"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tabLst>
                <a:tab pos="457200" algn="l"/>
              </a:tabLst>
            </a:pPr>
            <a:r>
              <a:rPr lang="en-US" sz="900" b="1" dirty="0">
                <a:effectLst/>
                <a:latin typeface="Segoe UI" panose="020B0502040204020203" pitchFamily="34" charset="0"/>
                <a:ea typeface="Calibri" panose="020F0502020204030204" pitchFamily="34" charset="0"/>
                <a:cs typeface="Arial" panose="020B0604020202020204" pitchFamily="34" charset="0"/>
              </a:rPr>
              <a:t>Talk Track for Existing Power BI Customers</a:t>
            </a:r>
            <a:r>
              <a:rPr lang="en-US" sz="900" dirty="0">
                <a:effectLst/>
                <a:latin typeface="Segoe UI" panose="020B0502040204020203" pitchFamily="34" charset="0"/>
                <a:ea typeface="Calibri" panose="020F0502020204030204" pitchFamily="34" charset="0"/>
                <a:cs typeface="Arial" panose="020B0604020202020204" pitchFamily="34" charset="0"/>
              </a:rPr>
              <a:t> – With </a:t>
            </a:r>
            <a:r>
              <a:rPr lang="en-US" sz="900" dirty="0">
                <a:solidFill>
                  <a:srgbClr val="000000"/>
                </a:solidFill>
                <a:effectLst/>
                <a:latin typeface="Segoe UI" panose="020B0502040204020203" pitchFamily="34" charset="0"/>
                <a:ea typeface="Calibri" panose="020F0502020204030204" pitchFamily="34" charset="0"/>
                <a:cs typeface="Arial" panose="020B0604020202020204" pitchFamily="34" charset="0"/>
              </a:rPr>
              <a:t>Microsoft Fabric</a:t>
            </a:r>
            <a:r>
              <a:rPr lang="en-US" sz="900" dirty="0">
                <a:effectLst/>
                <a:latin typeface="Segoe UI" panose="020B0502040204020203" pitchFamily="34" charset="0"/>
                <a:ea typeface="Calibri" panose="020F0502020204030204" pitchFamily="34" charset="0"/>
                <a:cs typeface="Arial" panose="020B0604020202020204" pitchFamily="34" charset="0"/>
              </a:rPr>
              <a:t>, you’ll be able to access new and powerful data tools and services like Azure Synapse within the same user experience you already enjoy with Power BI. You can unify these tools with your disparate data sources in the same environment to establish a single source of truth for all data, driving the ability for everyone to uncover more accurate and consistent insights than before. And instead of having to worry about security concerns of a patchwork analytics estate, you can be rest assured your data is protected with the built-in security and governance capabilities.</a:t>
            </a:r>
            <a:endParaRPr lang="en-US" sz="9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1/31/2025 11:23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296470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290394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1537544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251484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17286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4254260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2315162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2702375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da-DK"/>
              <a:t>OK</a:t>
            </a:r>
          </a:p>
        </p:txBody>
      </p:sp>
    </p:spTree>
    <p:extLst>
      <p:ext uri="{BB962C8B-B14F-4D97-AF65-F5344CB8AC3E}">
        <p14:creationId xmlns:p14="http://schemas.microsoft.com/office/powerpoint/2010/main" val="5863705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44.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4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Fabric February Logo">
            <a:extLst>
              <a:ext uri="{FF2B5EF4-FFF2-40B4-BE49-F238E27FC236}">
                <a16:creationId xmlns:a16="http://schemas.microsoft.com/office/drawing/2014/main" id="{F204F1B3-B0F8-8D3D-B1B5-10045D932C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10244" y="360000"/>
            <a:ext cx="2700000" cy="900000"/>
          </a:xfrm>
          <a:prstGeom prst="rect">
            <a:avLst/>
          </a:prstGeom>
          <a:effectLst>
            <a:outerShdw blurRad="63500" dist="63500" dir="2700000" algn="tl" rotWithShape="0">
              <a:srgbClr val="012B26">
                <a:alpha val="50000"/>
              </a:srgbClr>
            </a:outerShdw>
          </a:effectLst>
        </p:spPr>
      </p:pic>
      <p:sp>
        <p:nvSpPr>
          <p:cNvPr id="2" name="Title"/>
          <p:cNvSpPr>
            <a:spLocks noGrp="1"/>
          </p:cNvSpPr>
          <p:nvPr>
            <p:ph type="ctrTitle" hasCustomPrompt="1"/>
          </p:nvPr>
        </p:nvSpPr>
        <p:spPr>
          <a:xfrm>
            <a:off x="360364" y="1439862"/>
            <a:ext cx="10799762" cy="3600000"/>
          </a:xfrm>
        </p:spPr>
        <p:txBody>
          <a:bodyPr anchor="ctr" anchorCtr="0">
            <a:normAutofit/>
          </a:bodyPr>
          <a:lstStyle>
            <a:lvl1pPr algn="ctr">
              <a:lnSpc>
                <a:spcPct val="100000"/>
              </a:lnSpc>
              <a:spcBef>
                <a:spcPts val="0"/>
              </a:spcBef>
              <a:spcAft>
                <a:spcPts val="0"/>
              </a:spcAft>
              <a:defRPr sz="8000" b="1">
                <a:solidFill>
                  <a:schemeClr val="bg1"/>
                </a:solidFill>
              </a:defRPr>
            </a:lvl1pPr>
          </a:lstStyle>
          <a:p>
            <a:r>
              <a:rPr lang="en-US" dirty="0"/>
              <a:t>Presentation Title</a:t>
            </a:r>
          </a:p>
        </p:txBody>
      </p:sp>
      <p:sp>
        <p:nvSpPr>
          <p:cNvPr id="5" name="Subtitle">
            <a:extLst>
              <a:ext uri="{FF2B5EF4-FFF2-40B4-BE49-F238E27FC236}">
                <a16:creationId xmlns:a16="http://schemas.microsoft.com/office/drawing/2014/main" id="{53E7F0CE-E3E7-4FA6-B1C6-72222792356F}"/>
              </a:ext>
            </a:extLst>
          </p:cNvPr>
          <p:cNvSpPr>
            <a:spLocks noGrp="1"/>
          </p:cNvSpPr>
          <p:nvPr>
            <p:ph type="body" sz="quarter" idx="11" hasCustomPrompt="1"/>
          </p:nvPr>
        </p:nvSpPr>
        <p:spPr>
          <a:xfrm>
            <a:off x="360364" y="5039862"/>
            <a:ext cx="10799762" cy="1076522"/>
          </a:xfrm>
          <a:prstGeom prst="rect">
            <a:avLst/>
          </a:prstGeom>
        </p:spPr>
        <p:txBody>
          <a:bodyPr tIns="0" rIns="0" bIns="0" anchor="ctr">
            <a:normAutofit/>
          </a:bodyPr>
          <a:lstStyle>
            <a:lvl1pPr algn="ctr">
              <a:spcBef>
                <a:spcPts val="0"/>
              </a:spcBef>
              <a:defRPr sz="3000" b="0">
                <a:solidFill>
                  <a:schemeClr val="accent6"/>
                </a:solidFill>
              </a:defRPr>
            </a:lvl1pPr>
          </a:lstStyle>
          <a:p>
            <a:pPr lvl="0"/>
            <a:r>
              <a:rPr lang="en-US" dirty="0"/>
              <a:t>Speaker Name</a:t>
            </a:r>
          </a:p>
        </p:txBody>
      </p:sp>
    </p:spTree>
    <p:extLst>
      <p:ext uri="{BB962C8B-B14F-4D97-AF65-F5344CB8AC3E}">
        <p14:creationId xmlns:p14="http://schemas.microsoft.com/office/powerpoint/2010/main" val="64652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rt">
    <p:spTree>
      <p:nvGrpSpPr>
        <p:cNvPr id="1" name=""/>
        <p:cNvGrpSpPr/>
        <p:nvPr/>
      </p:nvGrpSpPr>
      <p:grpSpPr>
        <a:xfrm>
          <a:off x="0" y="0"/>
          <a:ext cx="0" cy="0"/>
          <a:chOff x="0" y="0"/>
          <a:chExt cx="0" cy="0"/>
        </a:xfrm>
      </p:grpSpPr>
      <p:pic>
        <p:nvPicPr>
          <p:cNvPr id="5" name="Fabric February Icon">
            <a:extLst>
              <a:ext uri="{FF2B5EF4-FFF2-40B4-BE49-F238E27FC236}">
                <a16:creationId xmlns:a16="http://schemas.microsoft.com/office/drawing/2014/main" id="{F489869E-36DF-8014-5749-5BD8DDFA3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0701" y="1890088"/>
            <a:ext cx="2700000" cy="2700000"/>
          </a:xfrm>
          <a:prstGeom prst="rect">
            <a:avLst/>
          </a:prstGeom>
          <a:effectLst>
            <a:outerShdw blurRad="63500" dist="63500" dir="2700000" algn="tl" rotWithShape="0">
              <a:srgbClr val="012B26">
                <a:alpha val="50000"/>
              </a:srgbClr>
            </a:outerShdw>
          </a:effectLst>
        </p:spPr>
      </p:pic>
      <p:sp>
        <p:nvSpPr>
          <p:cNvPr id="2" name="Title"/>
          <p:cNvSpPr>
            <a:spLocks noGrp="1"/>
          </p:cNvSpPr>
          <p:nvPr>
            <p:ph type="ctrTitle" hasCustomPrompt="1"/>
          </p:nvPr>
        </p:nvSpPr>
        <p:spPr>
          <a:xfrm>
            <a:off x="3060701" y="360363"/>
            <a:ext cx="8099425" cy="5759450"/>
          </a:xfrm>
        </p:spPr>
        <p:txBody>
          <a:bodyPr lIns="360000" anchor="ctr" anchorCtr="0">
            <a:normAutofit/>
          </a:bodyPr>
          <a:lstStyle>
            <a:lvl1pPr algn="l">
              <a:defRPr sz="10000" b="1"/>
            </a:lvl1pPr>
          </a:lstStyle>
          <a:p>
            <a:r>
              <a:rPr lang="en-US" dirty="0"/>
              <a:t>Part Title</a:t>
            </a:r>
          </a:p>
        </p:txBody>
      </p:sp>
    </p:spTree>
    <p:extLst>
      <p:ext uri="{BB962C8B-B14F-4D97-AF65-F5344CB8AC3E}">
        <p14:creationId xmlns:p14="http://schemas.microsoft.com/office/powerpoint/2010/main" val="177168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60366" y="360363"/>
            <a:ext cx="10799761" cy="5759450"/>
          </a:xfrm>
        </p:spPr>
        <p:txBody>
          <a:bodyPr lIns="0" anchor="ctr">
            <a:normAutofit/>
          </a:bodyPr>
          <a:lstStyle>
            <a:lvl1pPr algn="ctr">
              <a:defRPr sz="8000" b="1">
                <a:solidFill>
                  <a:schemeClr val="bg1"/>
                </a:solidFill>
                <a:latin typeface="+mj-lt"/>
              </a:defRPr>
            </a:lvl1pPr>
          </a:lstStyle>
          <a:p>
            <a:r>
              <a:rPr lang="en-US" dirty="0"/>
              <a:t>Section Title</a:t>
            </a:r>
          </a:p>
        </p:txBody>
      </p:sp>
    </p:spTree>
    <p:extLst>
      <p:ext uri="{BB962C8B-B14F-4D97-AF65-F5344CB8AC3E}">
        <p14:creationId xmlns:p14="http://schemas.microsoft.com/office/powerpoint/2010/main" val="12817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360366" y="360363"/>
            <a:ext cx="10799761" cy="5759450"/>
          </a:xfrm>
        </p:spPr>
        <p:txBody>
          <a:bodyPr lIns="0" anchor="ctr">
            <a:normAutofit/>
          </a:bodyPr>
          <a:lstStyle>
            <a:lvl1pPr algn="ctr">
              <a:defRPr sz="8000" b="1">
                <a:solidFill>
                  <a:schemeClr val="bg1"/>
                </a:solidFill>
                <a:latin typeface="+mj-lt"/>
              </a:defRPr>
            </a:lvl1pPr>
          </a:lstStyle>
          <a:p>
            <a:r>
              <a:rPr lang="en-US" dirty="0"/>
              <a:t>Section Title</a:t>
            </a:r>
          </a:p>
        </p:txBody>
      </p:sp>
      <p:sp>
        <p:nvSpPr>
          <p:cNvPr id="6" name="Subtitle">
            <a:extLst>
              <a:ext uri="{FF2B5EF4-FFF2-40B4-BE49-F238E27FC236}">
                <a16:creationId xmlns:a16="http://schemas.microsoft.com/office/drawing/2014/main" id="{767376FF-9407-3B7D-8595-8BEAE9C6CDE7}"/>
              </a:ext>
            </a:extLst>
          </p:cNvPr>
          <p:cNvSpPr>
            <a:spLocks noGrp="1"/>
          </p:cNvSpPr>
          <p:nvPr>
            <p:ph type="body" sz="quarter" idx="11" hasCustomPrompt="1"/>
          </p:nvPr>
        </p:nvSpPr>
        <p:spPr>
          <a:xfrm>
            <a:off x="360364" y="3779838"/>
            <a:ext cx="10799762" cy="2339974"/>
          </a:xfrm>
          <a:prstGeom prst="rect">
            <a:avLst/>
          </a:prstGeom>
        </p:spPr>
        <p:txBody>
          <a:bodyPr tIns="180000" anchor="t">
            <a:normAutofit/>
          </a:bodyPr>
          <a:lstStyle>
            <a:lvl1pPr algn="ctr">
              <a:defRPr sz="4000">
                <a:solidFill>
                  <a:schemeClr val="accent5"/>
                </a:solidFill>
              </a:defRPr>
            </a:lvl1pPr>
          </a:lstStyle>
          <a:p>
            <a:pPr lvl="0"/>
            <a:r>
              <a:rPr lang="en-US" dirty="0"/>
              <a:t>Section Description</a:t>
            </a:r>
          </a:p>
        </p:txBody>
      </p:sp>
    </p:spTree>
    <p:extLst>
      <p:ext uri="{BB962C8B-B14F-4D97-AF65-F5344CB8AC3E}">
        <p14:creationId xmlns:p14="http://schemas.microsoft.com/office/powerpoint/2010/main" val="192894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3D1B1B9A-D3B9-4B29-6568-BEB70C9E0096}"/>
              </a:ext>
            </a:extLst>
          </p:cNvPr>
          <p:cNvSpPr>
            <a:spLocks noGrp="1"/>
          </p:cNvSpPr>
          <p:nvPr>
            <p:ph type="title" hasCustomPrompt="1"/>
          </p:nvPr>
        </p:nvSpPr>
        <p:spPr>
          <a:xfrm>
            <a:off x="360363" y="360363"/>
            <a:ext cx="10800000" cy="5759450"/>
          </a:xfrm>
        </p:spPr>
        <p:txBody>
          <a:bodyPr anchor="ctr">
            <a:normAutofit/>
          </a:bodyPr>
          <a:lstStyle>
            <a:lvl1pPr algn="ctr">
              <a:defRPr sz="6000" b="0">
                <a:latin typeface="+mn-lt"/>
              </a:defRPr>
            </a:lvl1pPr>
          </a:lstStyle>
          <a:p>
            <a:r>
              <a:rPr lang="en-US" dirty="0"/>
              <a:t>Subsection</a:t>
            </a:r>
          </a:p>
        </p:txBody>
      </p:sp>
    </p:spTree>
    <p:extLst>
      <p:ext uri="{BB962C8B-B14F-4D97-AF65-F5344CB8AC3E}">
        <p14:creationId xmlns:p14="http://schemas.microsoft.com/office/powerpoint/2010/main" val="1829801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ubsection Header">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0501FEB-FF64-07EA-824B-4623C8B2901B}"/>
              </a:ext>
            </a:extLst>
          </p:cNvPr>
          <p:cNvSpPr>
            <a:spLocks noGrp="1"/>
          </p:cNvSpPr>
          <p:nvPr>
            <p:ph type="title" hasCustomPrompt="1"/>
          </p:nvPr>
        </p:nvSpPr>
        <p:spPr>
          <a:xfrm>
            <a:off x="360363" y="360363"/>
            <a:ext cx="10800000" cy="5759450"/>
          </a:xfrm>
        </p:spPr>
        <p:txBody>
          <a:bodyPr anchor="ctr">
            <a:normAutofit/>
          </a:bodyPr>
          <a:lstStyle>
            <a:lvl1pPr algn="ctr">
              <a:defRPr sz="6000" b="0">
                <a:latin typeface="+mn-lt"/>
              </a:defRPr>
            </a:lvl1pPr>
          </a:lstStyle>
          <a:p>
            <a:r>
              <a:rPr lang="en-US" dirty="0"/>
              <a:t>Subsection</a:t>
            </a:r>
          </a:p>
        </p:txBody>
      </p:sp>
      <p:sp>
        <p:nvSpPr>
          <p:cNvPr id="4" name="Subtitle">
            <a:extLst>
              <a:ext uri="{FF2B5EF4-FFF2-40B4-BE49-F238E27FC236}">
                <a16:creationId xmlns:a16="http://schemas.microsoft.com/office/drawing/2014/main" id="{5CF6131B-13B2-41E4-9C50-114B7D950765}"/>
              </a:ext>
            </a:extLst>
          </p:cNvPr>
          <p:cNvSpPr>
            <a:spLocks noGrp="1"/>
          </p:cNvSpPr>
          <p:nvPr>
            <p:ph type="body" sz="quarter" idx="10" hasCustomPrompt="1"/>
          </p:nvPr>
        </p:nvSpPr>
        <p:spPr>
          <a:xfrm>
            <a:off x="360364" y="3779842"/>
            <a:ext cx="10799762" cy="2339975"/>
          </a:xfrm>
          <a:prstGeom prst="rect">
            <a:avLst/>
          </a:prstGeom>
        </p:spPr>
        <p:txBody>
          <a:bodyPr tIns="180000" anchor="t">
            <a:noAutofit/>
          </a:bodyPr>
          <a:lstStyle>
            <a:lvl1pPr algn="ctr">
              <a:defRPr sz="3000" b="0">
                <a:solidFill>
                  <a:schemeClr val="accent5"/>
                </a:solidFill>
                <a:latin typeface="+mn-lt"/>
              </a:defRPr>
            </a:lvl1pPr>
          </a:lstStyle>
          <a:p>
            <a:pPr lvl="0"/>
            <a:r>
              <a:rPr lang="en-US" dirty="0"/>
              <a:t>Subsection Description</a:t>
            </a:r>
          </a:p>
        </p:txBody>
      </p:sp>
    </p:spTree>
    <p:extLst>
      <p:ext uri="{BB962C8B-B14F-4D97-AF65-F5344CB8AC3E}">
        <p14:creationId xmlns:p14="http://schemas.microsoft.com/office/powerpoint/2010/main" val="75869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peaker Bio">
    <p:spTree>
      <p:nvGrpSpPr>
        <p:cNvPr id="1" name=""/>
        <p:cNvGrpSpPr/>
        <p:nvPr/>
      </p:nvGrpSpPr>
      <p:grpSpPr>
        <a:xfrm>
          <a:off x="0" y="0"/>
          <a:ext cx="0" cy="0"/>
          <a:chOff x="0" y="0"/>
          <a:chExt cx="0" cy="0"/>
        </a:xfrm>
      </p:grpSpPr>
      <p:sp>
        <p:nvSpPr>
          <p:cNvPr id="9" name="First name">
            <a:extLst>
              <a:ext uri="{FF2B5EF4-FFF2-40B4-BE49-F238E27FC236}">
                <a16:creationId xmlns:a16="http://schemas.microsoft.com/office/drawing/2014/main" id="{452D2991-8A9E-FBEC-8E9A-9632342198C9}"/>
              </a:ext>
            </a:extLst>
          </p:cNvPr>
          <p:cNvSpPr>
            <a:spLocks noGrp="1"/>
          </p:cNvSpPr>
          <p:nvPr>
            <p:ph type="title" hasCustomPrompt="1"/>
          </p:nvPr>
        </p:nvSpPr>
        <p:spPr>
          <a:xfrm>
            <a:off x="360000" y="720088"/>
            <a:ext cx="5400244" cy="720000"/>
          </a:xfrm>
          <a:effectLst/>
        </p:spPr>
        <p:txBody>
          <a:bodyPr anchor="ctr"/>
          <a:lstStyle>
            <a:lvl1pPr>
              <a:spcBef>
                <a:spcPts val="0"/>
              </a:spcBef>
              <a:defRPr lang="en-US" sz="4400" b="1" i="0" kern="1200" dirty="0" smtClean="0">
                <a:solidFill>
                  <a:schemeClr val="bg1"/>
                </a:solidFill>
                <a:effectLst>
                  <a:outerShdw blurRad="63500" dist="38100" dir="2700000" algn="tl" rotWithShape="0">
                    <a:schemeClr val="accent2">
                      <a:lumMod val="50000"/>
                      <a:alpha val="50000"/>
                    </a:schemeClr>
                  </a:outerShdw>
                </a:effectLst>
                <a:latin typeface="+mj-lt"/>
                <a:ea typeface="+mn-ea"/>
                <a:cs typeface="IBM Plex Sans" panose="020B0503050203000203" pitchFamily="34" charset="77"/>
              </a:defRPr>
            </a:lvl1pPr>
          </a:lstStyle>
          <a:p>
            <a:r>
              <a:rPr lang="en-US" dirty="0"/>
              <a:t>First Name</a:t>
            </a:r>
            <a:endParaRPr lang="nb-NO" dirty="0"/>
          </a:p>
        </p:txBody>
      </p:sp>
      <p:sp>
        <p:nvSpPr>
          <p:cNvPr id="42" name="Last  name">
            <a:extLst>
              <a:ext uri="{FF2B5EF4-FFF2-40B4-BE49-F238E27FC236}">
                <a16:creationId xmlns:a16="http://schemas.microsoft.com/office/drawing/2014/main" id="{0D2292A1-4831-8743-BC26-539A0B82004C}"/>
              </a:ext>
            </a:extLst>
          </p:cNvPr>
          <p:cNvSpPr>
            <a:spLocks noGrp="1"/>
          </p:cNvSpPr>
          <p:nvPr>
            <p:ph type="body" sz="quarter" idx="20" hasCustomPrompt="1"/>
          </p:nvPr>
        </p:nvSpPr>
        <p:spPr>
          <a:xfrm>
            <a:off x="360000" y="1440088"/>
            <a:ext cx="5400244" cy="720000"/>
          </a:xfrm>
          <a:prstGeom prst="rect">
            <a:avLst/>
          </a:prstGeom>
          <a:effectLst/>
        </p:spPr>
        <p:txBody>
          <a:bodyPr anchor="ctr" anchorCtr="0">
            <a:noAutofit/>
          </a:bodyPr>
          <a:lstStyle>
            <a:lvl1pPr marL="0" indent="0" algn="l">
              <a:lnSpc>
                <a:spcPct val="100000"/>
              </a:lnSpc>
              <a:spcBef>
                <a:spcPts val="0"/>
              </a:spcBef>
              <a:spcAft>
                <a:spcPts val="0"/>
              </a:spcAft>
              <a:buNone/>
              <a:defRPr sz="4400" b="1" i="0">
                <a:solidFill>
                  <a:schemeClr val="bg1"/>
                </a:solidFill>
                <a:effectLst>
                  <a:outerShdw blurRad="63500" dist="38100" dir="2700000" algn="tl" rotWithShape="0">
                    <a:schemeClr val="accent2">
                      <a:lumMod val="50000"/>
                      <a:alpha val="50000"/>
                    </a:schemeClr>
                  </a:outerShdw>
                </a:effectLst>
                <a:latin typeface="+mj-lt"/>
              </a:defRPr>
            </a:lvl1pPr>
          </a:lstStyle>
          <a:p>
            <a:pPr lvl="0"/>
            <a:r>
              <a:rPr lang="en-US" dirty="0"/>
              <a:t>Last Name</a:t>
            </a:r>
          </a:p>
        </p:txBody>
      </p:sp>
      <p:sp>
        <p:nvSpPr>
          <p:cNvPr id="18" name="Job title">
            <a:extLst>
              <a:ext uri="{FF2B5EF4-FFF2-40B4-BE49-F238E27FC236}">
                <a16:creationId xmlns:a16="http://schemas.microsoft.com/office/drawing/2014/main" id="{66227045-61B0-9544-AEC3-12180B09CBA3}"/>
              </a:ext>
            </a:extLst>
          </p:cNvPr>
          <p:cNvSpPr>
            <a:spLocks noGrp="1"/>
          </p:cNvSpPr>
          <p:nvPr>
            <p:ph idx="1" hasCustomPrompt="1"/>
          </p:nvPr>
        </p:nvSpPr>
        <p:spPr>
          <a:xfrm>
            <a:off x="360000" y="2160088"/>
            <a:ext cx="5400244" cy="540000"/>
          </a:xfrm>
          <a:prstGeom prst="rect">
            <a:avLst/>
          </a:prstGeom>
          <a:effectLst/>
        </p:spPr>
        <p:txBody>
          <a:bodyPr anchor="ctr" anchorCtr="0">
            <a:noAutofit/>
          </a:bodyPr>
          <a:lstStyle>
            <a:lvl1pPr marL="0" indent="0" algn="l">
              <a:lnSpc>
                <a:spcPct val="100000"/>
              </a:lnSpc>
              <a:spcBef>
                <a:spcPts val="0"/>
              </a:spcBef>
              <a:spcAft>
                <a:spcPts val="0"/>
              </a:spcAft>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dirty="0"/>
              <a:t>Job title</a:t>
            </a:r>
          </a:p>
        </p:txBody>
      </p:sp>
      <p:sp>
        <p:nvSpPr>
          <p:cNvPr id="31" name="Company">
            <a:extLst>
              <a:ext uri="{FF2B5EF4-FFF2-40B4-BE49-F238E27FC236}">
                <a16:creationId xmlns:a16="http://schemas.microsoft.com/office/drawing/2014/main" id="{540AA7F0-2E50-214E-9056-0901887064EF}"/>
              </a:ext>
            </a:extLst>
          </p:cNvPr>
          <p:cNvSpPr>
            <a:spLocks noGrp="1"/>
          </p:cNvSpPr>
          <p:nvPr>
            <p:ph idx="17" hasCustomPrompt="1"/>
          </p:nvPr>
        </p:nvSpPr>
        <p:spPr>
          <a:xfrm>
            <a:off x="360000" y="2736088"/>
            <a:ext cx="5400244" cy="540000"/>
          </a:xfrm>
          <a:prstGeom prst="rect">
            <a:avLst/>
          </a:prstGeom>
          <a:effectLst/>
        </p:spPr>
        <p:txBody>
          <a:bodyPr anchor="ctr" anchorCtr="0">
            <a:noAutofit/>
          </a:bodyPr>
          <a:lstStyle>
            <a:lvl1pPr marL="0" indent="0" algn="l">
              <a:lnSpc>
                <a:spcPct val="100000"/>
              </a:lnSpc>
              <a:spcBef>
                <a:spcPts val="0"/>
              </a:spcBef>
              <a:spcAft>
                <a:spcPts val="0"/>
              </a:spcAft>
              <a:buNone/>
              <a:defRPr sz="2400" b="1"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dirty="0"/>
              <a:t>Company</a:t>
            </a:r>
          </a:p>
        </p:txBody>
      </p:sp>
      <p:sp>
        <p:nvSpPr>
          <p:cNvPr id="3" name="Profile picture">
            <a:extLst>
              <a:ext uri="{FF2B5EF4-FFF2-40B4-BE49-F238E27FC236}">
                <a16:creationId xmlns:a16="http://schemas.microsoft.com/office/drawing/2014/main" id="{088977B7-700C-C149-8536-47AB7A78B9E3}"/>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4499938" y="720088"/>
            <a:ext cx="2520000" cy="2520000"/>
          </a:xfrm>
          <a:prstGeom prst="ellipse">
            <a:avLst/>
          </a:prstGeom>
          <a:solidFill>
            <a:schemeClr val="bg1"/>
          </a:solidFill>
          <a:ln w="3175">
            <a:solidFill>
              <a:schemeClr val="accent2"/>
            </a:solidFill>
          </a:ln>
          <a:effectLst>
            <a:outerShdw blurRad="63500" dist="63500" dir="2700000" algn="tl" rotWithShape="0">
              <a:schemeClr val="accent2">
                <a:lumMod val="50000"/>
                <a:alpha val="50000"/>
              </a:schemeClr>
            </a:outerShdw>
          </a:effectLst>
        </p:spPr>
        <p:txBody>
          <a:bodyPr anchor="ctr" anchorCtr="0">
            <a:noAutofit/>
          </a:bodyPr>
          <a:lstStyle>
            <a:lvl1pPr algn="ctr">
              <a:lnSpc>
                <a:spcPct val="100000"/>
              </a:lnSpc>
              <a:spcBef>
                <a:spcPts val="0"/>
              </a:spcBef>
              <a:spcAft>
                <a:spcPts val="1200"/>
              </a:spcAft>
              <a:defRPr sz="2000">
                <a:solidFill>
                  <a:schemeClr val="accent2"/>
                </a:solidFill>
                <a:effectLst/>
                <a:latin typeface="+mn-lt"/>
              </a:defRPr>
            </a:lvl1pPr>
          </a:lstStyle>
          <a:p>
            <a:r>
              <a:rPr lang="en-US" dirty="0"/>
              <a:t>Picture</a:t>
            </a:r>
          </a:p>
        </p:txBody>
      </p:sp>
      <p:sp>
        <p:nvSpPr>
          <p:cNvPr id="22" name="Contact/social top">
            <a:extLst>
              <a:ext uri="{FF2B5EF4-FFF2-40B4-BE49-F238E27FC236}">
                <a16:creationId xmlns:a16="http://schemas.microsoft.com/office/drawing/2014/main" id="{61A01EAC-4EF5-AE4F-970E-2C5157FA52A4}"/>
              </a:ext>
            </a:extLst>
          </p:cNvPr>
          <p:cNvSpPr>
            <a:spLocks noGrp="1"/>
          </p:cNvSpPr>
          <p:nvPr>
            <p:ph idx="12" hasCustomPrompt="1"/>
          </p:nvPr>
        </p:nvSpPr>
        <p:spPr>
          <a:xfrm>
            <a:off x="7019876" y="1080088"/>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dirty="0"/>
              <a:t>Contact/social</a:t>
            </a:r>
          </a:p>
        </p:txBody>
      </p:sp>
      <p:sp>
        <p:nvSpPr>
          <p:cNvPr id="11" name="Icon top">
            <a:extLst>
              <a:ext uri="{FF2B5EF4-FFF2-40B4-BE49-F238E27FC236}">
                <a16:creationId xmlns:a16="http://schemas.microsoft.com/office/drawing/2014/main" id="{83AB884B-F1E8-B2DF-B2D5-0EF47DBBB34E}"/>
              </a:ext>
              <a:ext uri="{C183D7F6-B498-43B3-948B-1728B52AA6E4}">
                <adec:decorative xmlns:adec="http://schemas.microsoft.com/office/drawing/2017/decorative" val="1"/>
              </a:ext>
            </a:extLst>
          </p:cNvPr>
          <p:cNvSpPr>
            <a:spLocks noGrp="1"/>
          </p:cNvSpPr>
          <p:nvPr>
            <p:ph sz="quarter" idx="21" hasCustomPrompt="1"/>
          </p:nvPr>
        </p:nvSpPr>
        <p:spPr>
          <a:xfrm>
            <a:off x="10619876" y="1080088"/>
            <a:ext cx="540000" cy="540000"/>
          </a:xfrm>
          <a:effectLst>
            <a:outerShdw blurRad="63500" dist="38100" dir="2700000" algn="tl" rotWithShape="0">
              <a:schemeClr val="accent2">
                <a:lumMod val="50000"/>
                <a:alpha val="50000"/>
              </a:schemeClr>
            </a:outerShdw>
          </a:effectLst>
        </p:spPr>
        <p:txBody>
          <a:bodyPr anchor="ctr">
            <a:normAutofit/>
          </a:bodyPr>
          <a:lstStyle>
            <a:lvl1pPr algn="ctr">
              <a:defRPr sz="1000"/>
            </a:lvl1pPr>
          </a:lstStyle>
          <a:p>
            <a:pPr lvl="0"/>
            <a:r>
              <a:rPr lang="en-US" dirty="0"/>
              <a:t>Icon</a:t>
            </a:r>
            <a:endParaRPr lang="nb-NO" dirty="0"/>
          </a:p>
        </p:txBody>
      </p:sp>
      <p:sp>
        <p:nvSpPr>
          <p:cNvPr id="23" name="Contact/social middle">
            <a:extLst>
              <a:ext uri="{FF2B5EF4-FFF2-40B4-BE49-F238E27FC236}">
                <a16:creationId xmlns:a16="http://schemas.microsoft.com/office/drawing/2014/main" id="{8FB3DAF8-2F81-FC4D-8CB0-8C0CB1AA4D40}"/>
              </a:ext>
            </a:extLst>
          </p:cNvPr>
          <p:cNvSpPr>
            <a:spLocks noGrp="1"/>
          </p:cNvSpPr>
          <p:nvPr>
            <p:ph idx="13" hasCustomPrompt="1"/>
          </p:nvPr>
        </p:nvSpPr>
        <p:spPr>
          <a:xfrm>
            <a:off x="7019876" y="1620088"/>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dirty="0"/>
              <a:t>Contact/social</a:t>
            </a:r>
          </a:p>
        </p:txBody>
      </p:sp>
      <p:sp>
        <p:nvSpPr>
          <p:cNvPr id="12" name="Icon middle">
            <a:extLst>
              <a:ext uri="{FF2B5EF4-FFF2-40B4-BE49-F238E27FC236}">
                <a16:creationId xmlns:a16="http://schemas.microsoft.com/office/drawing/2014/main" id="{B63CE8B4-5EC7-E8A5-5642-F4ABB3542869}"/>
              </a:ext>
              <a:ext uri="{C183D7F6-B498-43B3-948B-1728B52AA6E4}">
                <adec:decorative xmlns:adec="http://schemas.microsoft.com/office/drawing/2017/decorative" val="1"/>
              </a:ext>
            </a:extLst>
          </p:cNvPr>
          <p:cNvSpPr>
            <a:spLocks noGrp="1"/>
          </p:cNvSpPr>
          <p:nvPr>
            <p:ph sz="quarter" idx="22" hasCustomPrompt="1"/>
          </p:nvPr>
        </p:nvSpPr>
        <p:spPr>
          <a:xfrm>
            <a:off x="10619876" y="1620088"/>
            <a:ext cx="540000" cy="540000"/>
          </a:xfrm>
          <a:effectLst>
            <a:outerShdw blurRad="63500" dist="38100" dir="2700000" algn="tl" rotWithShape="0">
              <a:schemeClr val="accent2">
                <a:lumMod val="50000"/>
                <a:alpha val="50000"/>
              </a:schemeClr>
            </a:outerShdw>
          </a:effectLst>
        </p:spPr>
        <p:txBody>
          <a:bodyPr anchor="ctr">
            <a:normAutofit/>
          </a:bodyPr>
          <a:lstStyle>
            <a:lvl1pPr algn="ctr">
              <a:defRPr sz="1000"/>
            </a:lvl1pPr>
          </a:lstStyle>
          <a:p>
            <a:pPr lvl="0"/>
            <a:r>
              <a:rPr lang="en-US" dirty="0"/>
              <a:t>Icon</a:t>
            </a:r>
            <a:endParaRPr lang="nb-NO" dirty="0"/>
          </a:p>
        </p:txBody>
      </p:sp>
      <p:sp>
        <p:nvSpPr>
          <p:cNvPr id="24" name="Contact/social bottom">
            <a:extLst>
              <a:ext uri="{FF2B5EF4-FFF2-40B4-BE49-F238E27FC236}">
                <a16:creationId xmlns:a16="http://schemas.microsoft.com/office/drawing/2014/main" id="{85B937D2-7E45-D541-81A8-ABE79A9EE496}"/>
              </a:ext>
            </a:extLst>
          </p:cNvPr>
          <p:cNvSpPr>
            <a:spLocks noGrp="1"/>
          </p:cNvSpPr>
          <p:nvPr>
            <p:ph idx="14" hasCustomPrompt="1"/>
          </p:nvPr>
        </p:nvSpPr>
        <p:spPr>
          <a:xfrm>
            <a:off x="7019876" y="2160088"/>
            <a:ext cx="3600000" cy="540000"/>
          </a:xfrm>
          <a:prstGeom prst="rect">
            <a:avLst/>
          </a:prstGeom>
          <a:effectLst/>
        </p:spPr>
        <p:txBody>
          <a:bodyPr lIns="0" rIns="180000" anchor="ctr" anchorCtr="0">
            <a:noAutofit/>
          </a:bodyPr>
          <a:lstStyle>
            <a:lvl1pPr marL="0" indent="0" algn="r">
              <a:lnSpc>
                <a:spcPct val="100000"/>
              </a:lnSpc>
              <a:spcBef>
                <a:spcPts val="0"/>
              </a:spcBef>
              <a:spcAft>
                <a:spcPts val="0"/>
              </a:spcAft>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dirty="0"/>
              <a:t>Contact/social</a:t>
            </a:r>
          </a:p>
        </p:txBody>
      </p:sp>
      <p:sp>
        <p:nvSpPr>
          <p:cNvPr id="13" name="Icon bottom">
            <a:extLst>
              <a:ext uri="{FF2B5EF4-FFF2-40B4-BE49-F238E27FC236}">
                <a16:creationId xmlns:a16="http://schemas.microsoft.com/office/drawing/2014/main" id="{685E7F02-56C4-A280-1695-61799C5A86C0}"/>
              </a:ext>
              <a:ext uri="{C183D7F6-B498-43B3-948B-1728B52AA6E4}">
                <adec:decorative xmlns:adec="http://schemas.microsoft.com/office/drawing/2017/decorative" val="1"/>
              </a:ext>
            </a:extLst>
          </p:cNvPr>
          <p:cNvSpPr>
            <a:spLocks noGrp="1"/>
          </p:cNvSpPr>
          <p:nvPr>
            <p:ph sz="quarter" idx="23" hasCustomPrompt="1"/>
          </p:nvPr>
        </p:nvSpPr>
        <p:spPr>
          <a:xfrm>
            <a:off x="10619876" y="2160088"/>
            <a:ext cx="540000" cy="540000"/>
          </a:xfrm>
          <a:effectLst>
            <a:outerShdw blurRad="63500" dist="38100" dir="2700000" algn="tl" rotWithShape="0">
              <a:schemeClr val="accent2">
                <a:lumMod val="50000"/>
                <a:alpha val="50000"/>
              </a:schemeClr>
            </a:outerShdw>
          </a:effectLst>
        </p:spPr>
        <p:txBody>
          <a:bodyPr anchor="ctr">
            <a:normAutofit/>
          </a:bodyPr>
          <a:lstStyle>
            <a:lvl1pPr algn="ctr">
              <a:defRPr sz="1000"/>
            </a:lvl1pPr>
          </a:lstStyle>
          <a:p>
            <a:pPr lvl="0"/>
            <a:r>
              <a:rPr lang="en-US" dirty="0"/>
              <a:t>Icon</a:t>
            </a:r>
            <a:endParaRPr lang="nb-NO" dirty="0"/>
          </a:p>
        </p:txBody>
      </p:sp>
      <p:sp>
        <p:nvSpPr>
          <p:cNvPr id="33" name="About">
            <a:extLst>
              <a:ext uri="{FF2B5EF4-FFF2-40B4-BE49-F238E27FC236}">
                <a16:creationId xmlns:a16="http://schemas.microsoft.com/office/drawing/2014/main" id="{9FA89709-76ED-224C-B4CF-D07271807FC5}"/>
              </a:ext>
            </a:extLst>
          </p:cNvPr>
          <p:cNvSpPr>
            <a:spLocks noGrp="1"/>
          </p:cNvSpPr>
          <p:nvPr>
            <p:ph idx="18" hasCustomPrompt="1"/>
          </p:nvPr>
        </p:nvSpPr>
        <p:spPr>
          <a:xfrm>
            <a:off x="360362" y="3240088"/>
            <a:ext cx="10799513" cy="2879912"/>
          </a:xfrm>
          <a:prstGeom prst="rect">
            <a:avLst/>
          </a:prstGeom>
          <a:effectLst/>
        </p:spPr>
        <p:txBody>
          <a:bodyPr tIns="180000" rIns="0" anchor="ctr" anchorCtr="0">
            <a:noAutofit/>
          </a:bodyPr>
          <a:lstStyle>
            <a:lvl1pPr marL="0" indent="0" algn="ctr">
              <a:lnSpc>
                <a:spcPct val="100000"/>
              </a:lnSpc>
              <a:spcBef>
                <a:spcPts val="0"/>
              </a:spcBef>
              <a:spcAft>
                <a:spcPts val="1200"/>
              </a:spcAft>
              <a:buClr>
                <a:schemeClr val="bg1"/>
              </a:buClr>
              <a:buFont typeface="Arial" panose="020B0604020202020204" pitchFamily="34" charset="0"/>
              <a:buNone/>
              <a:defRPr sz="2400" b="0" i="0">
                <a:solidFill>
                  <a:schemeClr val="bg1"/>
                </a:solidFill>
                <a:effectLst>
                  <a:outerShdw blurRad="63500" dist="63500" dir="2700000" algn="tl" rotWithShape="0">
                    <a:schemeClr val="accent2">
                      <a:lumMod val="50000"/>
                      <a:alpha val="50000"/>
                    </a:schemeClr>
                  </a:outerShdw>
                </a:effectLst>
                <a:latin typeface="+mn-lt"/>
              </a:defRPr>
            </a:lvl1pPr>
            <a:lvl2pPr>
              <a:defRPr>
                <a:solidFill>
                  <a:schemeClr val="tx1"/>
                </a:solidFill>
              </a:defRPr>
            </a:lvl2pPr>
            <a:lvl3pPr>
              <a:defRPr>
                <a:solidFill>
                  <a:schemeClr val="tx1"/>
                </a:solidFill>
              </a:defRPr>
            </a:lvl3pPr>
            <a:lvl4pPr>
              <a:defRPr>
                <a:solidFill>
                  <a:srgbClr val="191919"/>
                </a:solidFill>
              </a:defRPr>
            </a:lvl4pPr>
            <a:lvl5pPr>
              <a:defRPr>
                <a:solidFill>
                  <a:srgbClr val="191919"/>
                </a:solidFill>
              </a:defRPr>
            </a:lvl5pPr>
          </a:lstStyle>
          <a:p>
            <a:pPr lvl="0"/>
            <a:r>
              <a:rPr lang="en-GB" dirty="0"/>
              <a:t>About you</a:t>
            </a:r>
          </a:p>
        </p:txBody>
      </p:sp>
    </p:spTree>
    <p:extLst>
      <p:ext uri="{BB962C8B-B14F-4D97-AF65-F5344CB8AC3E}">
        <p14:creationId xmlns:p14="http://schemas.microsoft.com/office/powerpoint/2010/main" val="3701440341"/>
      </p:ext>
    </p:extLst>
  </p:cSld>
  <p:clrMapOvr>
    <a:masterClrMapping/>
  </p:clrMapOvr>
  <p:extLst>
    <p:ext uri="{DCECCB84-F9BA-43D5-87BE-67443E8EF086}">
      <p15:sldGuideLst xmlns:p15="http://schemas.microsoft.com/office/powerpoint/2012/main">
        <p15:guide id="2" pos="362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abric Febru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5B3202D-4D95-C896-8287-FD887580927C}"/>
              </a:ext>
            </a:extLst>
          </p:cNvPr>
          <p:cNvSpPr>
            <a:spLocks noGrp="1"/>
          </p:cNvSpPr>
          <p:nvPr>
            <p:ph type="title" hasCustomPrompt="1"/>
          </p:nvPr>
        </p:nvSpPr>
        <p:spPr>
          <a:xfrm>
            <a:off x="360363" y="-900000"/>
            <a:ext cx="10800000" cy="720000"/>
          </a:xfrm>
        </p:spPr>
        <p:txBody>
          <a:bodyPr anchor="b"/>
          <a:lstStyle>
            <a:lvl1pPr>
              <a:defRPr/>
            </a:lvl1pPr>
          </a:lstStyle>
          <a:p>
            <a:r>
              <a:rPr lang="en-US" dirty="0"/>
              <a:t>Welcome to Fabric February!</a:t>
            </a:r>
            <a:endParaRPr lang="nb-NO" dirty="0"/>
          </a:p>
        </p:txBody>
      </p:sp>
      <p:pic>
        <p:nvPicPr>
          <p:cNvPr id="5" name="Fabric February Logo">
            <a:extLst>
              <a:ext uri="{FF2B5EF4-FFF2-40B4-BE49-F238E27FC236}">
                <a16:creationId xmlns:a16="http://schemas.microsoft.com/office/drawing/2014/main" id="{219DE240-CEB1-5CFA-DE82-0F64F55CC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60244" y="2040087"/>
            <a:ext cx="7200000" cy="2400000"/>
          </a:xfrm>
          <a:prstGeom prst="rect">
            <a:avLst/>
          </a:prstGeom>
          <a:effectLst>
            <a:outerShdw blurRad="63500" dist="63500" dir="2700000" algn="tl" rotWithShape="0">
              <a:srgbClr val="012B26">
                <a:alpha val="50000"/>
              </a:srgbClr>
            </a:outerShdw>
          </a:effectLst>
        </p:spPr>
      </p:pic>
    </p:spTree>
    <p:extLst>
      <p:ext uri="{BB962C8B-B14F-4D97-AF65-F5344CB8AC3E}">
        <p14:creationId xmlns:p14="http://schemas.microsoft.com/office/powerpoint/2010/main" val="352228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onsors">
    <p:spTree>
      <p:nvGrpSpPr>
        <p:cNvPr id="1" name=""/>
        <p:cNvGrpSpPr/>
        <p:nvPr/>
      </p:nvGrpSpPr>
      <p:grpSpPr>
        <a:xfrm>
          <a:off x="0" y="0"/>
          <a:ext cx="0" cy="0"/>
          <a:chOff x="0" y="0"/>
          <a:chExt cx="0" cy="0"/>
        </a:xfrm>
      </p:grpSpPr>
      <p:sp>
        <p:nvSpPr>
          <p:cNvPr id="23" name="Title">
            <a:extLst>
              <a:ext uri="{FF2B5EF4-FFF2-40B4-BE49-F238E27FC236}">
                <a16:creationId xmlns:a16="http://schemas.microsoft.com/office/drawing/2014/main" id="{C393EC3E-854C-A1D6-069C-00F8A33EBFCA}"/>
              </a:ext>
            </a:extLst>
          </p:cNvPr>
          <p:cNvSpPr>
            <a:spLocks noGrp="1"/>
          </p:cNvSpPr>
          <p:nvPr>
            <p:ph type="title" hasCustomPrompt="1"/>
          </p:nvPr>
        </p:nvSpPr>
        <p:spPr>
          <a:xfrm>
            <a:off x="360363" y="-900000"/>
            <a:ext cx="10800000" cy="720000"/>
          </a:xfrm>
        </p:spPr>
        <p:txBody>
          <a:bodyPr anchor="b"/>
          <a:lstStyle>
            <a:lvl1pPr>
              <a:defRPr/>
            </a:lvl1pPr>
          </a:lstStyle>
          <a:p>
            <a:r>
              <a:rPr lang="en-US" dirty="0"/>
              <a:t>Fabric February Sponsors</a:t>
            </a:r>
            <a:endParaRPr lang="nb-NO" dirty="0"/>
          </a:p>
        </p:txBody>
      </p:sp>
      <p:sp>
        <p:nvSpPr>
          <p:cNvPr id="26" name="Visible Title">
            <a:extLst>
              <a:ext uri="{FF2B5EF4-FFF2-40B4-BE49-F238E27FC236}">
                <a16:creationId xmlns:a16="http://schemas.microsoft.com/office/drawing/2014/main" id="{2940723D-2ED8-B6FE-75A2-5E077F481464}"/>
              </a:ext>
            </a:extLst>
          </p:cNvPr>
          <p:cNvSpPr txBox="1">
            <a:spLocks/>
          </p:cNvSpPr>
          <p:nvPr userDrawn="1"/>
        </p:nvSpPr>
        <p:spPr>
          <a:xfrm>
            <a:off x="360363" y="360000"/>
            <a:ext cx="10800000" cy="720000"/>
          </a:xfrm>
          <a:prstGeom prst="rect">
            <a:avLst/>
          </a:prstGeom>
          <a:effectLst/>
        </p:spPr>
        <p:txBody>
          <a:bodyPr vert="horz" lIns="0" tIns="0" rIns="0" bIns="0" rtlCol="0" anchor="ctr">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pPr algn="ctr"/>
            <a:r>
              <a:rPr lang="nb-NO" b="0" dirty="0" err="1">
                <a:latin typeface="+mn-lt"/>
              </a:rPr>
              <a:t>Thank</a:t>
            </a:r>
            <a:r>
              <a:rPr lang="nb-NO" b="0" dirty="0">
                <a:latin typeface="+mn-lt"/>
              </a:rPr>
              <a:t> </a:t>
            </a:r>
            <a:r>
              <a:rPr lang="nb-NO" b="0" dirty="0" err="1">
                <a:latin typeface="+mn-lt"/>
              </a:rPr>
              <a:t>you</a:t>
            </a:r>
            <a:r>
              <a:rPr lang="nb-NO" b="0" dirty="0">
                <a:latin typeface="+mn-lt"/>
              </a:rPr>
              <a:t> to </a:t>
            </a:r>
            <a:r>
              <a:rPr lang="nb-NO" b="0" dirty="0" err="1">
                <a:latin typeface="+mn-lt"/>
              </a:rPr>
              <a:t>our</a:t>
            </a:r>
            <a:r>
              <a:rPr lang="nb-NO" b="0" dirty="0">
                <a:latin typeface="+mn-lt"/>
              </a:rPr>
              <a:t> Fabric </a:t>
            </a:r>
            <a:r>
              <a:rPr lang="nb-NO" b="0" dirty="0" err="1">
                <a:latin typeface="+mn-lt"/>
              </a:rPr>
              <a:t>February</a:t>
            </a:r>
            <a:r>
              <a:rPr lang="nb-NO" b="0" dirty="0">
                <a:latin typeface="+mn-lt"/>
              </a:rPr>
              <a:t> </a:t>
            </a:r>
            <a:r>
              <a:rPr lang="nb-NO" b="0" dirty="0" err="1">
                <a:latin typeface="+mn-lt"/>
              </a:rPr>
              <a:t>Friends</a:t>
            </a:r>
            <a:r>
              <a:rPr lang="nb-NO" b="0" dirty="0">
                <a:latin typeface="+mn-lt"/>
              </a:rPr>
              <a:t>!</a:t>
            </a:r>
            <a:endParaRPr lang="en-US" dirty="0"/>
          </a:p>
        </p:txBody>
      </p:sp>
      <p:sp>
        <p:nvSpPr>
          <p:cNvPr id="7" name="Background">
            <a:extLst>
              <a:ext uri="{FF2B5EF4-FFF2-40B4-BE49-F238E27FC236}">
                <a16:creationId xmlns:a16="http://schemas.microsoft.com/office/drawing/2014/main" id="{BD709E6A-9907-4007-9834-A90A4B9675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5756" y="1440000"/>
            <a:ext cx="11592000" cy="4294029"/>
          </a:xfrm>
          <a:prstGeom prst="rect">
            <a:avLst/>
          </a:prstGeom>
          <a:solidFill>
            <a:schemeClr val="bg1"/>
          </a:solidFill>
          <a:ln>
            <a:noFill/>
          </a:ln>
          <a:effectLst>
            <a:outerShdw blurRad="63500" sx="102000" sy="102000" algn="ctr" rotWithShape="0">
              <a:schemeClr val="accent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accent1"/>
              </a:solidFill>
              <a:latin typeface="+mj-lt"/>
            </a:endParaRPr>
          </a:p>
        </p:txBody>
      </p:sp>
      <p:pic>
        <p:nvPicPr>
          <p:cNvPr id="9" name="twoday" descr="twoday">
            <a:extLst>
              <a:ext uri="{FF2B5EF4-FFF2-40B4-BE49-F238E27FC236}">
                <a16:creationId xmlns:a16="http://schemas.microsoft.com/office/drawing/2014/main" id="{FF95DF6C-2546-B5F8-2284-63B41E4962C0}"/>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645368" y="1680049"/>
            <a:ext cx="3763073" cy="1080000"/>
          </a:xfrm>
          <a:prstGeom prst="rect">
            <a:avLst/>
          </a:prstGeom>
        </p:spPr>
      </p:pic>
      <p:pic>
        <p:nvPicPr>
          <p:cNvPr id="10" name="Nerdycorn" descr="Nerdycorn / Solisyon">
            <a:extLst>
              <a:ext uri="{FF2B5EF4-FFF2-40B4-BE49-F238E27FC236}">
                <a16:creationId xmlns:a16="http://schemas.microsoft.com/office/drawing/2014/main" id="{9560246D-256E-6798-9EB2-A6387B9DE15F}"/>
              </a:ext>
            </a:extLst>
          </p:cNvPr>
          <p:cNvPicPr preferRelativeResize="0">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5089564" y="1152000"/>
            <a:ext cx="1341361" cy="1620000"/>
          </a:xfrm>
          <a:prstGeom prst="rect">
            <a:avLst/>
          </a:prstGeom>
          <a:effectLst/>
        </p:spPr>
      </p:pic>
      <p:pic>
        <p:nvPicPr>
          <p:cNvPr id="11" name="Bouvet" descr="Bouvet">
            <a:extLst>
              <a:ext uri="{FF2B5EF4-FFF2-40B4-BE49-F238E27FC236}">
                <a16:creationId xmlns:a16="http://schemas.microsoft.com/office/drawing/2014/main" id="{EFF3C3F7-AE16-EBC8-88E9-70C623CA8C7F}"/>
              </a:ext>
            </a:extLst>
          </p:cNvPr>
          <p:cNvPicPr>
            <a:picLocks noGrp="1" noRo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6969488" y="1581711"/>
            <a:ext cx="4048192" cy="1008000"/>
          </a:xfrm>
          <a:prstGeom prst="rect">
            <a:avLst/>
          </a:prstGeom>
        </p:spPr>
      </p:pic>
      <p:pic>
        <p:nvPicPr>
          <p:cNvPr id="12" name="Sopra Steria" descr="Sopra Steria">
            <a:extLst>
              <a:ext uri="{FF2B5EF4-FFF2-40B4-BE49-F238E27FC236}">
                <a16:creationId xmlns:a16="http://schemas.microsoft.com/office/drawing/2014/main" id="{C4E266E0-DB33-8EC5-680B-44A76D7D6A2B}"/>
              </a:ext>
            </a:extLst>
          </p:cNvPr>
          <p:cNvPicPr>
            <a:picLocks noGrp="1" noRot="1" noMove="1" noResize="1" noEditPoints="1" noAdjustHandles="1" noChangeArrowheads="1" noChangeShapeType="1" noCrop="1"/>
          </p:cNvPicPr>
          <p:nvPr userDrawn="1"/>
        </p:nvPicPr>
        <p:blipFill>
          <a:blip r:embed="rId8">
            <a:extLst>
              <a:ext uri="{96DAC541-7B7A-43D3-8B79-37D633B846F1}">
                <asvg:svgBlip xmlns:asvg="http://schemas.microsoft.com/office/drawing/2016/SVG/main" r:embed="rId9"/>
              </a:ext>
            </a:extLst>
          </a:blip>
          <a:srcRect/>
          <a:stretch/>
        </p:blipFill>
        <p:spPr>
          <a:xfrm>
            <a:off x="1094310" y="3060000"/>
            <a:ext cx="4251974" cy="540000"/>
          </a:xfrm>
          <a:prstGeom prst="rect">
            <a:avLst/>
          </a:prstGeom>
        </p:spPr>
      </p:pic>
      <p:pic>
        <p:nvPicPr>
          <p:cNvPr id="13" name="Data Masterminds" descr="Data Masterminds">
            <a:extLst>
              <a:ext uri="{FF2B5EF4-FFF2-40B4-BE49-F238E27FC236}">
                <a16:creationId xmlns:a16="http://schemas.microsoft.com/office/drawing/2014/main" id="{A2F9D601-EC24-86D6-65BC-A22F9FFB2BED}"/>
              </a:ext>
            </a:extLst>
          </p:cNvPr>
          <p:cNvPicPr>
            <a:picLocks noGrp="1" noRot="1" noMove="1" noResize="1" noEditPoints="1" noAdjustHandles="1" noChangeArrowheads="1" noChangeShapeType="1" noCrop="1"/>
          </p:cNvPicPr>
          <p:nvPr userDrawn="1"/>
        </p:nvPicPr>
        <p:blipFill>
          <a:blip r:embed="rId10">
            <a:extLst>
              <a:ext uri="{96DAC541-7B7A-43D3-8B79-37D633B846F1}">
                <asvg:svgBlip xmlns:asvg="http://schemas.microsoft.com/office/drawing/2016/SVG/main" r:embed="rId11"/>
              </a:ext>
            </a:extLst>
          </a:blip>
          <a:stretch>
            <a:fillRect/>
          </a:stretch>
        </p:blipFill>
        <p:spPr>
          <a:xfrm>
            <a:off x="6098310" y="2952000"/>
            <a:ext cx="4327868" cy="792000"/>
          </a:xfrm>
          <a:prstGeom prst="rect">
            <a:avLst/>
          </a:prstGeom>
        </p:spPr>
      </p:pic>
      <p:pic>
        <p:nvPicPr>
          <p:cNvPr id="14" name="Advancing Analytics" descr="Advancing Analytics">
            <a:extLst>
              <a:ext uri="{FF2B5EF4-FFF2-40B4-BE49-F238E27FC236}">
                <a16:creationId xmlns:a16="http://schemas.microsoft.com/office/drawing/2014/main" id="{D317D59E-91B8-15B8-AA59-D9D9E7998BBE}"/>
              </a:ext>
            </a:extLst>
          </p:cNvPr>
          <p:cNvPicPr>
            <a:picLocks noGrp="1" noRo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1765144" y="3888000"/>
            <a:ext cx="2010152" cy="792000"/>
          </a:xfrm>
          <a:prstGeom prst="rect">
            <a:avLst/>
          </a:prstGeom>
        </p:spPr>
      </p:pic>
      <p:pic>
        <p:nvPicPr>
          <p:cNvPr id="15" name="Evidi" descr="Evidi">
            <a:extLst>
              <a:ext uri="{FF2B5EF4-FFF2-40B4-BE49-F238E27FC236}">
                <a16:creationId xmlns:a16="http://schemas.microsoft.com/office/drawing/2014/main" id="{F79E219C-6753-B5BD-500A-B7BB95D22010}"/>
              </a:ext>
            </a:extLst>
          </p:cNvPr>
          <p:cNvPicPr>
            <a:picLocks noGrp="1" noRo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rcRect/>
          <a:stretch/>
        </p:blipFill>
        <p:spPr>
          <a:xfrm>
            <a:off x="4483441" y="3967200"/>
            <a:ext cx="2075959" cy="633600"/>
          </a:xfrm>
          <a:prstGeom prst="rect">
            <a:avLst/>
          </a:prstGeom>
        </p:spPr>
      </p:pic>
      <p:pic>
        <p:nvPicPr>
          <p:cNvPr id="16" name="Profisee" descr="Profisee">
            <a:extLst>
              <a:ext uri="{FF2B5EF4-FFF2-40B4-BE49-F238E27FC236}">
                <a16:creationId xmlns:a16="http://schemas.microsoft.com/office/drawing/2014/main" id="{9972C3A7-5358-6534-66B4-512E8ECD2B3B}"/>
              </a:ext>
            </a:extLst>
          </p:cNvPr>
          <p:cNvPicPr>
            <a:picLocks noGrp="1" noRot="1" noMove="1" noResize="1" noEditPoints="1" noAdjustHandles="1" noChangeArrowheads="1" noChangeShapeType="1" noCrop="1"/>
          </p:cNvPicPr>
          <p:nvPr userDrawn="1"/>
        </p:nvPicPr>
        <p:blipFill>
          <a:blip r:embed="rId16">
            <a:extLst>
              <a:ext uri="{96DAC541-7B7A-43D3-8B79-37D633B846F1}">
                <asvg:svgBlip xmlns:asvg="http://schemas.microsoft.com/office/drawing/2016/SVG/main" r:embed="rId17"/>
              </a:ext>
            </a:extLst>
          </a:blip>
          <a:stretch>
            <a:fillRect/>
          </a:stretch>
        </p:blipFill>
        <p:spPr>
          <a:xfrm>
            <a:off x="7280344" y="3927600"/>
            <a:ext cx="2475000" cy="712800"/>
          </a:xfrm>
          <a:prstGeom prst="rect">
            <a:avLst/>
          </a:prstGeom>
        </p:spPr>
      </p:pic>
      <p:pic>
        <p:nvPicPr>
          <p:cNvPr id="17" name="Tabular Editor" descr="Tabular Editor">
            <a:extLst>
              <a:ext uri="{FF2B5EF4-FFF2-40B4-BE49-F238E27FC236}">
                <a16:creationId xmlns:a16="http://schemas.microsoft.com/office/drawing/2014/main" id="{0EC29D4F-7E8A-6D93-47DB-1685498C9849}"/>
              </a:ext>
            </a:extLst>
          </p:cNvPr>
          <p:cNvPicPr>
            <a:picLocks/>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0363" y="4981504"/>
            <a:ext cx="2756700" cy="540000"/>
          </a:xfrm>
          <a:prstGeom prst="rect">
            <a:avLst/>
          </a:prstGeom>
        </p:spPr>
      </p:pic>
      <p:pic>
        <p:nvPicPr>
          <p:cNvPr id="18" name="Kurant" descr="Kurant">
            <a:extLst>
              <a:ext uri="{FF2B5EF4-FFF2-40B4-BE49-F238E27FC236}">
                <a16:creationId xmlns:a16="http://schemas.microsoft.com/office/drawing/2014/main" id="{6B9CB345-CE3D-6F19-1224-1AF562BD32A0}"/>
              </a:ext>
            </a:extLst>
          </p:cNvPr>
          <p:cNvPicPr preferRelativeResize="0">
            <a:picLocks/>
          </p:cNvPicPr>
          <p:nvPr userDrawn="1"/>
        </p:nvPicPr>
        <p:blipFill>
          <a:blip r:embed="rId20">
            <a:extLst>
              <a:ext uri="{96DAC541-7B7A-43D3-8B79-37D633B846F1}">
                <asvg:svgBlip xmlns:asvg="http://schemas.microsoft.com/office/drawing/2016/SVG/main" r:embed="rId21"/>
              </a:ext>
            </a:extLst>
          </a:blip>
          <a:stretch>
            <a:fillRect/>
          </a:stretch>
        </p:blipFill>
        <p:spPr>
          <a:xfrm>
            <a:off x="3515986" y="5086009"/>
            <a:ext cx="1540108" cy="288000"/>
          </a:xfrm>
          <a:prstGeom prst="rect">
            <a:avLst/>
          </a:prstGeom>
        </p:spPr>
      </p:pic>
      <p:pic>
        <p:nvPicPr>
          <p:cNvPr id="19" name="Fraktal" descr="Fraktal">
            <a:extLst>
              <a:ext uri="{FF2B5EF4-FFF2-40B4-BE49-F238E27FC236}">
                <a16:creationId xmlns:a16="http://schemas.microsoft.com/office/drawing/2014/main" id="{EC13FE63-205F-537F-5FEB-D8FFCAC901B5}"/>
              </a:ext>
            </a:extLst>
          </p:cNvPr>
          <p:cNvPicPr>
            <a:picLocks/>
          </p:cNvPicPr>
          <p:nvPr userDrawn="1"/>
        </p:nvPicPr>
        <p:blipFill>
          <a:blip r:embed="rId22">
            <a:extLst>
              <a:ext uri="{96DAC541-7B7A-43D3-8B79-37D633B846F1}">
                <asvg:svgBlip xmlns:asvg="http://schemas.microsoft.com/office/drawing/2016/SVG/main" r:embed="rId23"/>
              </a:ext>
            </a:extLst>
          </a:blip>
          <a:srcRect/>
          <a:stretch/>
        </p:blipFill>
        <p:spPr>
          <a:xfrm>
            <a:off x="5455017" y="4896000"/>
            <a:ext cx="1471701" cy="468000"/>
          </a:xfrm>
          <a:prstGeom prst="rect">
            <a:avLst/>
          </a:prstGeom>
        </p:spPr>
      </p:pic>
      <p:pic>
        <p:nvPicPr>
          <p:cNvPr id="20" name="Dufrain" descr="Dufrain">
            <a:extLst>
              <a:ext uri="{FF2B5EF4-FFF2-40B4-BE49-F238E27FC236}">
                <a16:creationId xmlns:a16="http://schemas.microsoft.com/office/drawing/2014/main" id="{6FDE9066-2BD5-7671-090F-6F2DC26E1E8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417356" y="4921689"/>
            <a:ext cx="1742769" cy="576000"/>
          </a:xfrm>
          <a:prstGeom prst="rect">
            <a:avLst/>
          </a:prstGeom>
        </p:spPr>
      </p:pic>
      <p:pic>
        <p:nvPicPr>
          <p:cNvPr id="3" name="CluedIn">
            <a:extLst>
              <a:ext uri="{FF2B5EF4-FFF2-40B4-BE49-F238E27FC236}">
                <a16:creationId xmlns:a16="http://schemas.microsoft.com/office/drawing/2014/main" id="{9DF0F31F-EBE5-0E77-CE8A-8879FBEA240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325641" y="4968000"/>
            <a:ext cx="1692792" cy="540000"/>
          </a:xfrm>
          <a:prstGeom prst="rect">
            <a:avLst/>
          </a:prstGeom>
        </p:spPr>
      </p:pic>
      <p:pic>
        <p:nvPicPr>
          <p:cNvPr id="21" name="Fabric February Logo">
            <a:extLst>
              <a:ext uri="{FF2B5EF4-FFF2-40B4-BE49-F238E27FC236}">
                <a16:creationId xmlns:a16="http://schemas.microsoft.com/office/drawing/2014/main" id="{DEC1818F-AE05-B056-4A61-D1682F82A50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148370" y="5872406"/>
            <a:ext cx="1223748" cy="462207"/>
          </a:xfrm>
          <a:prstGeom prst="rect">
            <a:avLst/>
          </a:prstGeom>
          <a:effectLst>
            <a:outerShdw blurRad="50800" dist="38100" dir="2700000" algn="tl" rotWithShape="0">
              <a:schemeClr val="accent2">
                <a:lumMod val="50000"/>
                <a:alpha val="40000"/>
              </a:schemeClr>
            </a:outerShdw>
          </a:effectLst>
        </p:spPr>
      </p:pic>
    </p:spTree>
    <p:extLst>
      <p:ext uri="{BB962C8B-B14F-4D97-AF65-F5344CB8AC3E}">
        <p14:creationId xmlns:p14="http://schemas.microsoft.com/office/powerpoint/2010/main" val="1013890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1C49BD-3476-DB7F-8C2A-D5E45806A5C7}"/>
              </a:ext>
            </a:extLst>
          </p:cNvPr>
          <p:cNvSpPr>
            <a:spLocks noGrp="1"/>
          </p:cNvSpPr>
          <p:nvPr>
            <p:ph type="title" hasCustomPrompt="1"/>
          </p:nvPr>
        </p:nvSpPr>
        <p:spPr>
          <a:xfrm>
            <a:off x="360363" y="-899999"/>
            <a:ext cx="10800000" cy="720000"/>
          </a:xfrm>
        </p:spPr>
        <p:txBody>
          <a:bodyPr anchor="b"/>
          <a:lstStyle>
            <a:lvl1pPr>
              <a:defRPr/>
            </a:lvl1pPr>
          </a:lstStyle>
          <a:p>
            <a:r>
              <a:rPr lang="en-US" dirty="0"/>
              <a:t>Fabric February Feedback</a:t>
            </a:r>
            <a:endParaRPr lang="nb-NO" dirty="0"/>
          </a:p>
        </p:txBody>
      </p:sp>
      <p:sp>
        <p:nvSpPr>
          <p:cNvPr id="3" name="Visible Title">
            <a:extLst>
              <a:ext uri="{FF2B5EF4-FFF2-40B4-BE49-F238E27FC236}">
                <a16:creationId xmlns:a16="http://schemas.microsoft.com/office/drawing/2014/main" id="{FD107709-0E62-8904-9D32-2E4FE3DED479}"/>
              </a:ext>
            </a:extLst>
          </p:cNvPr>
          <p:cNvSpPr txBox="1">
            <a:spLocks/>
          </p:cNvSpPr>
          <p:nvPr userDrawn="1"/>
        </p:nvSpPr>
        <p:spPr>
          <a:xfrm>
            <a:off x="360363" y="360363"/>
            <a:ext cx="10799762" cy="720725"/>
          </a:xfrm>
          <a:prstGeom prst="rect">
            <a:avLst/>
          </a:prstGeom>
          <a:effectLst/>
        </p:spPr>
        <p:txBody>
          <a:bodyPr vert="horz" lIns="0" tIns="0" rIns="0" bIns="0" rtlCol="0" anchor="ctr">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pPr algn="ctr"/>
            <a:r>
              <a:rPr lang="en-GB" b="0" dirty="0"/>
              <a:t>Share </a:t>
            </a:r>
            <a:r>
              <a:rPr lang="en-GB" dirty="0"/>
              <a:t>your thoughts </a:t>
            </a:r>
            <a:r>
              <a:rPr lang="en-GB" b="0" dirty="0"/>
              <a:t>and help our speakers!</a:t>
            </a:r>
          </a:p>
        </p:txBody>
      </p:sp>
      <p:pic>
        <p:nvPicPr>
          <p:cNvPr id="4" name="QR Code">
            <a:extLst>
              <a:ext uri="{FF2B5EF4-FFF2-40B4-BE49-F238E27FC236}">
                <a16:creationId xmlns:a16="http://schemas.microsoft.com/office/drawing/2014/main" id="{60548D15-6E59-B296-D72B-796FEC8FFFC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0244" y="1800544"/>
            <a:ext cx="3240000" cy="3240000"/>
          </a:xfrm>
          <a:prstGeom prst="rect">
            <a:avLst/>
          </a:prstGeom>
          <a:effectLst>
            <a:outerShdw blurRad="50800" dist="38100" dir="2700000" algn="tl" rotWithShape="0">
              <a:schemeClr val="accent1">
                <a:alpha val="40000"/>
              </a:schemeClr>
            </a:outerShdw>
          </a:effectLst>
        </p:spPr>
      </p:pic>
      <p:sp>
        <p:nvSpPr>
          <p:cNvPr id="5" name="URL">
            <a:extLst>
              <a:ext uri="{FF2B5EF4-FFF2-40B4-BE49-F238E27FC236}">
                <a16:creationId xmlns:a16="http://schemas.microsoft.com/office/drawing/2014/main" id="{A8FCD588-2442-C9AA-9203-894B8BBFF6DD}"/>
              </a:ext>
            </a:extLst>
          </p:cNvPr>
          <p:cNvSpPr txBox="1"/>
          <p:nvPr userDrawn="1"/>
        </p:nvSpPr>
        <p:spPr>
          <a:xfrm>
            <a:off x="360244" y="5760000"/>
            <a:ext cx="10800000" cy="360000"/>
          </a:xfrm>
          <a:prstGeom prst="rect">
            <a:avLst/>
          </a:prstGeom>
          <a:noFill/>
        </p:spPr>
        <p:txBody>
          <a:bodyPr wrap="square" lIns="0" tIns="0" rIns="0" bIns="0" anchor="b">
            <a:noAutofit/>
          </a:bodyPr>
          <a:lstStyle/>
          <a:p>
            <a:pPr algn="ctr"/>
            <a:r>
              <a:rPr lang="nb-NO" sz="2800" b="1" dirty="0" err="1">
                <a:solidFill>
                  <a:schemeClr val="bg1"/>
                </a:solidFill>
                <a:effectLst>
                  <a:outerShdw blurRad="50800" dist="38100" dir="2700000" algn="tl" rotWithShape="0">
                    <a:schemeClr val="accent1">
                      <a:alpha val="40000"/>
                    </a:schemeClr>
                  </a:outerShdw>
                </a:effectLst>
              </a:rPr>
              <a:t>fabfeb.app</a:t>
            </a:r>
            <a:r>
              <a:rPr lang="nb-NO" sz="2800" b="1" dirty="0">
                <a:solidFill>
                  <a:schemeClr val="bg1"/>
                </a:solidFill>
                <a:effectLst>
                  <a:outerShdw blurRad="50800" dist="38100" dir="2700000" algn="tl" rotWithShape="0">
                    <a:schemeClr val="accent1">
                      <a:alpha val="40000"/>
                    </a:schemeClr>
                  </a:outerShdw>
                </a:effectLst>
              </a:rPr>
              <a:t>/feedback</a:t>
            </a:r>
          </a:p>
        </p:txBody>
      </p:sp>
    </p:spTree>
    <p:extLst>
      <p:ext uri="{BB962C8B-B14F-4D97-AF65-F5344CB8AC3E}">
        <p14:creationId xmlns:p14="http://schemas.microsoft.com/office/powerpoint/2010/main" val="2961643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abric February Thank You">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45CD801-7ADE-155F-4511-6110A56FAD90}"/>
              </a:ext>
            </a:extLst>
          </p:cNvPr>
          <p:cNvSpPr>
            <a:spLocks noGrp="1"/>
          </p:cNvSpPr>
          <p:nvPr>
            <p:ph type="title" hasCustomPrompt="1"/>
          </p:nvPr>
        </p:nvSpPr>
        <p:spPr>
          <a:xfrm>
            <a:off x="360363" y="360362"/>
            <a:ext cx="10800000" cy="3419475"/>
          </a:xfrm>
        </p:spPr>
        <p:txBody>
          <a:bodyPr anchor="ctr"/>
          <a:lstStyle>
            <a:lvl1pPr algn="ctr">
              <a:defRPr sz="10000"/>
            </a:lvl1pPr>
          </a:lstStyle>
          <a:p>
            <a:r>
              <a:rPr lang="en-US" dirty="0"/>
              <a:t>Thank you!</a:t>
            </a:r>
            <a:endParaRPr lang="nb-NO" dirty="0"/>
          </a:p>
        </p:txBody>
      </p:sp>
      <p:pic>
        <p:nvPicPr>
          <p:cNvPr id="5" name="Fabric February Logo">
            <a:extLst>
              <a:ext uri="{FF2B5EF4-FFF2-40B4-BE49-F238E27FC236}">
                <a16:creationId xmlns:a16="http://schemas.microsoft.com/office/drawing/2014/main" id="{219DE240-CEB1-5CFA-DE82-0F64F55CC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1038" y="3780725"/>
            <a:ext cx="3600000" cy="1200000"/>
          </a:xfrm>
          <a:prstGeom prst="rect">
            <a:avLst/>
          </a:prstGeom>
          <a:effectLst>
            <a:outerShdw blurRad="63500" dist="63500" dir="2700000" algn="tl" rotWithShape="0">
              <a:srgbClr val="012B26">
                <a:alpha val="50000"/>
              </a:srgbClr>
            </a:outerShdw>
          </a:effectLst>
        </p:spPr>
      </p:pic>
    </p:spTree>
    <p:extLst>
      <p:ext uri="{BB962C8B-B14F-4D97-AF65-F5344CB8AC3E}">
        <p14:creationId xmlns:p14="http://schemas.microsoft.com/office/powerpoint/2010/main" val="2576024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Content"/>
          <p:cNvSpPr>
            <a:spLocks noGrp="1"/>
          </p:cNvSpPr>
          <p:nvPr>
            <p:ph idx="1"/>
          </p:nvPr>
        </p:nvSpPr>
        <p:spPr>
          <a:xfrm>
            <a:off x="360363" y="1439863"/>
            <a:ext cx="10799762" cy="467994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3739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062657" y="4190513"/>
            <a:ext cx="4669588" cy="1060377"/>
          </a:xfrm>
        </p:spPr>
        <p:txBody>
          <a:bodyPr anchor="b">
            <a:noAutofit/>
          </a:bodyPr>
          <a:lstStyle>
            <a:lvl1pPr algn="l">
              <a:defRPr sz="3402" cap="all" spc="142" baseline="0"/>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062658" y="5279094"/>
            <a:ext cx="4669587" cy="374807"/>
          </a:xfrm>
        </p:spPr>
        <p:txBody>
          <a:bodyPr>
            <a:normAutofit/>
          </a:bodyPr>
          <a:lstStyle>
            <a:lvl1pPr marL="0" indent="0" algn="l">
              <a:lnSpc>
                <a:spcPct val="100000"/>
              </a:lnSpc>
              <a:buNone/>
              <a:defRPr sz="1512"/>
            </a:lvl1pPr>
            <a:lvl2pPr marL="432008" indent="0" algn="ctr">
              <a:buNone/>
              <a:defRPr sz="1890"/>
            </a:lvl2pPr>
            <a:lvl3pPr marL="864017" indent="0" algn="ctr">
              <a:buNone/>
              <a:defRPr sz="1701"/>
            </a:lvl3pPr>
            <a:lvl4pPr marL="1296025" indent="0" algn="ctr">
              <a:buNone/>
              <a:defRPr sz="1512"/>
            </a:lvl4pPr>
            <a:lvl5pPr marL="1728033" indent="0" algn="ctr">
              <a:buNone/>
              <a:defRPr sz="1512"/>
            </a:lvl5pPr>
            <a:lvl6pPr marL="2160041" indent="0" algn="ctr">
              <a:buNone/>
              <a:defRPr sz="1512"/>
            </a:lvl6pPr>
            <a:lvl7pPr marL="2592050" indent="0" algn="ctr">
              <a:buNone/>
              <a:defRPr sz="1512"/>
            </a:lvl7pPr>
            <a:lvl8pPr marL="3024058" indent="0" algn="ctr">
              <a:buNone/>
              <a:defRPr sz="1512"/>
            </a:lvl8pPr>
            <a:lvl9pPr marL="3456066" indent="0" algn="ctr">
              <a:buNone/>
              <a:defRPr sz="1512"/>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1"/>
            <a:ext cx="8965714" cy="4775867"/>
          </a:xfrm>
          <a:prstGeom prst="rect">
            <a:avLst/>
          </a:prstGeom>
        </p:spPr>
      </p:pic>
    </p:spTree>
    <p:extLst>
      <p:ext uri="{BB962C8B-B14F-4D97-AF65-F5344CB8AC3E}">
        <p14:creationId xmlns:p14="http://schemas.microsoft.com/office/powerpoint/2010/main" val="3170958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606280" y="2429579"/>
            <a:ext cx="3949367" cy="1621018"/>
          </a:xfrm>
        </p:spPr>
        <p:txBody>
          <a:bodyPr anchor="ctr">
            <a:noAutofit/>
          </a:bodyPr>
          <a:lstStyle>
            <a:lvl1pPr algn="l">
              <a:defRPr sz="3402" spc="142"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783021"/>
            <a:ext cx="5553235" cy="4914133"/>
          </a:xfrm>
          <a:prstGeom prst="rect">
            <a:avLst/>
          </a:prstGeom>
        </p:spPr>
      </p:pic>
    </p:spTree>
    <p:extLst>
      <p:ext uri="{BB962C8B-B14F-4D97-AF65-F5344CB8AC3E}">
        <p14:creationId xmlns:p14="http://schemas.microsoft.com/office/powerpoint/2010/main" val="1003261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EFDCC10-9748-4EF4-AAC1-4DB6EDD3190D}"/>
              </a:ext>
            </a:extLst>
          </p:cNvPr>
          <p:cNvSpPr>
            <a:spLocks noGrp="1"/>
          </p:cNvSpPr>
          <p:nvPr>
            <p:ph type="ftr" sz="quarter" idx="11"/>
          </p:nvPr>
        </p:nvSpPr>
        <p:spPr>
          <a:xfrm>
            <a:off x="339015" y="339009"/>
            <a:ext cx="2440603" cy="119058"/>
          </a:xfrm>
          <a:prstGeom prst="rect">
            <a:avLst/>
          </a:prstGeom>
        </p:spPr>
        <p:txBody>
          <a:bodyPr/>
          <a:lstStyle/>
          <a:p>
            <a:endParaRPr lang="en-GB"/>
          </a:p>
        </p:txBody>
      </p:sp>
    </p:spTree>
    <p:extLst>
      <p:ext uri="{BB962C8B-B14F-4D97-AF65-F5344CB8AC3E}">
        <p14:creationId xmlns:p14="http://schemas.microsoft.com/office/powerpoint/2010/main" val="2981901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781325" y="843025"/>
            <a:ext cx="7957838" cy="1252534"/>
          </a:xfrm>
        </p:spPr>
        <p:txBody>
          <a:bodyPr>
            <a:normAutofit/>
          </a:bodyPr>
          <a:lstStyle>
            <a:lvl1pPr algn="ctr">
              <a:defRPr lang="en-US" sz="2646" kern="1200" cap="all" spc="142"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174637" y="2623947"/>
            <a:ext cx="2723714" cy="778521"/>
          </a:xfrm>
        </p:spPr>
        <p:txBody>
          <a:bodyPr anchor="b">
            <a:noAutofit/>
          </a:bodyPr>
          <a:lstStyle>
            <a:lvl1pPr marL="0" indent="0">
              <a:buNone/>
              <a:defRPr lang="en-US" sz="1890" kern="1200" cap="all" spc="142" baseline="0" dirty="0" smtClean="0">
                <a:solidFill>
                  <a:schemeClr val="tx1"/>
                </a:solidFill>
                <a:latin typeface="+mj-lt"/>
                <a:ea typeface="+mj-ea"/>
                <a:cs typeface="+mj-cs"/>
              </a:defRPr>
            </a:lvl1pPr>
            <a:lvl2pPr marL="432008" indent="0">
              <a:buNone/>
              <a:defRPr sz="1890" b="1"/>
            </a:lvl2pPr>
            <a:lvl3pPr marL="864017" indent="0">
              <a:buNone/>
              <a:defRPr sz="1701" b="1"/>
            </a:lvl3pPr>
            <a:lvl4pPr marL="1296025" indent="0">
              <a:buNone/>
              <a:defRPr sz="1512" b="1"/>
            </a:lvl4pPr>
            <a:lvl5pPr marL="1728033" indent="0">
              <a:buNone/>
              <a:defRPr sz="1512" b="1"/>
            </a:lvl5pPr>
            <a:lvl6pPr marL="2160041" indent="0">
              <a:buNone/>
              <a:defRPr sz="1512" b="1"/>
            </a:lvl6pPr>
            <a:lvl7pPr marL="2592050" indent="0">
              <a:buNone/>
              <a:defRPr sz="1512" b="1"/>
            </a:lvl7pPr>
            <a:lvl8pPr marL="3024058" indent="0">
              <a:buNone/>
              <a:defRPr sz="1512" b="1"/>
            </a:lvl8pPr>
            <a:lvl9pPr marL="3456066" indent="0">
              <a:buNone/>
              <a:defRPr sz="1512"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74637" y="3623348"/>
            <a:ext cx="2723714" cy="1887799"/>
          </a:xfrm>
        </p:spPr>
        <p:txBody>
          <a:bodyPr>
            <a:normAutofit/>
          </a:bodyPr>
          <a:lstStyle>
            <a:lvl1pPr marL="0" indent="0">
              <a:lnSpc>
                <a:spcPct val="100000"/>
              </a:lnSpc>
              <a:buNone/>
              <a:defRPr sz="1323" spc="47" baseline="0"/>
            </a:lvl1pPr>
            <a:lvl2pPr marL="432008" indent="0">
              <a:lnSpc>
                <a:spcPct val="100000"/>
              </a:lnSpc>
              <a:buNone/>
              <a:defRPr sz="1323" spc="47" baseline="0"/>
            </a:lvl2pPr>
            <a:lvl3pPr marL="864017" indent="0">
              <a:lnSpc>
                <a:spcPct val="100000"/>
              </a:lnSpc>
              <a:buNone/>
              <a:defRPr sz="1323" spc="47" baseline="0"/>
            </a:lvl3pPr>
            <a:lvl4pPr marL="1296025" indent="0">
              <a:lnSpc>
                <a:spcPct val="100000"/>
              </a:lnSpc>
              <a:buNone/>
              <a:defRPr sz="1323" spc="47" baseline="0"/>
            </a:lvl4pPr>
            <a:lvl5pPr marL="1728033" indent="0">
              <a:lnSpc>
                <a:spcPct val="100000"/>
              </a:lnSpc>
              <a:buNone/>
              <a:defRPr sz="1323" spc="4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391681" y="2623947"/>
            <a:ext cx="2737128" cy="778521"/>
          </a:xfrm>
        </p:spPr>
        <p:txBody>
          <a:bodyPr anchor="b">
            <a:noAutofit/>
          </a:bodyPr>
          <a:lstStyle>
            <a:lvl1pPr marL="0" indent="0">
              <a:buNone/>
              <a:defRPr lang="en-US" sz="1890" kern="1200" cap="all" spc="142" baseline="0" dirty="0" smtClean="0">
                <a:solidFill>
                  <a:schemeClr val="tx1"/>
                </a:solidFill>
                <a:latin typeface="+mj-lt"/>
                <a:ea typeface="+mj-ea"/>
                <a:cs typeface="+mj-cs"/>
              </a:defRPr>
            </a:lvl1pPr>
            <a:lvl2pPr marL="432008" indent="0">
              <a:buNone/>
              <a:defRPr sz="1890" b="1"/>
            </a:lvl2pPr>
            <a:lvl3pPr marL="864017" indent="0">
              <a:buNone/>
              <a:defRPr sz="1701" b="1"/>
            </a:lvl3pPr>
            <a:lvl4pPr marL="1296025" indent="0">
              <a:buNone/>
              <a:defRPr sz="1512" b="1"/>
            </a:lvl4pPr>
            <a:lvl5pPr marL="1728033" indent="0">
              <a:buNone/>
              <a:defRPr sz="1512" b="1"/>
            </a:lvl5pPr>
            <a:lvl6pPr marL="2160041" indent="0">
              <a:buNone/>
              <a:defRPr sz="1512" b="1"/>
            </a:lvl6pPr>
            <a:lvl7pPr marL="2592050" indent="0">
              <a:buNone/>
              <a:defRPr sz="1512" b="1"/>
            </a:lvl7pPr>
            <a:lvl8pPr marL="3024058" indent="0">
              <a:buNone/>
              <a:defRPr sz="1512" b="1"/>
            </a:lvl8pPr>
            <a:lvl9pPr marL="3456066" indent="0">
              <a:buNone/>
              <a:defRPr sz="1512" b="1"/>
            </a:lvl9pPr>
          </a:lstStyle>
          <a:p>
            <a:pPr marL="0" lvl="0" indent="0" algn="l" defTabSz="864017" rtl="0" eaLnBrk="1" latinLnBrk="0" hangingPunct="1">
              <a:lnSpc>
                <a:spcPct val="90000"/>
              </a:lnSpc>
              <a:spcBef>
                <a:spcPts val="945"/>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391681" y="3623348"/>
            <a:ext cx="2737128" cy="1887799"/>
          </a:xfrm>
        </p:spPr>
        <p:txBody>
          <a:bodyPr>
            <a:normAutofit/>
          </a:bodyPr>
          <a:lstStyle>
            <a:lvl1pPr marL="0" indent="0">
              <a:lnSpc>
                <a:spcPct val="100000"/>
              </a:lnSpc>
              <a:buNone/>
              <a:defRPr sz="1323" spc="47" baseline="0"/>
            </a:lvl1pPr>
            <a:lvl2pPr marL="432008" indent="0">
              <a:lnSpc>
                <a:spcPct val="100000"/>
              </a:lnSpc>
              <a:buNone/>
              <a:defRPr sz="1323" spc="47" baseline="0"/>
            </a:lvl2pPr>
            <a:lvl3pPr marL="864017" indent="0">
              <a:lnSpc>
                <a:spcPct val="100000"/>
              </a:lnSpc>
              <a:buNone/>
              <a:defRPr sz="1323" spc="47" baseline="0"/>
            </a:lvl3pPr>
            <a:lvl4pPr marL="1296025" indent="0">
              <a:lnSpc>
                <a:spcPct val="100000"/>
              </a:lnSpc>
              <a:buNone/>
              <a:defRPr sz="1323" spc="47" baseline="0"/>
            </a:lvl4pPr>
            <a:lvl5pPr marL="1728033" indent="0">
              <a:lnSpc>
                <a:spcPct val="100000"/>
              </a:lnSpc>
              <a:buNone/>
              <a:defRPr sz="1323" spc="4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170050" cy="2934079"/>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115091" cy="23400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7622138" y="2623947"/>
            <a:ext cx="2723714" cy="778521"/>
          </a:xfrm>
        </p:spPr>
        <p:txBody>
          <a:bodyPr anchor="b">
            <a:noAutofit/>
          </a:bodyPr>
          <a:lstStyle>
            <a:lvl1pPr marL="0" indent="0">
              <a:buNone/>
              <a:defRPr lang="en-US" sz="1890" kern="1200" cap="all" spc="142" baseline="0" dirty="0" smtClean="0">
                <a:solidFill>
                  <a:schemeClr val="tx1"/>
                </a:solidFill>
                <a:latin typeface="+mj-lt"/>
                <a:ea typeface="+mj-ea"/>
                <a:cs typeface="+mj-cs"/>
              </a:defRPr>
            </a:lvl1pPr>
            <a:lvl2pPr marL="432008" indent="0">
              <a:buNone/>
              <a:defRPr sz="1890" b="1"/>
            </a:lvl2pPr>
            <a:lvl3pPr marL="864017" indent="0">
              <a:buNone/>
              <a:defRPr sz="1701" b="1"/>
            </a:lvl3pPr>
            <a:lvl4pPr marL="1296025" indent="0">
              <a:buNone/>
              <a:defRPr sz="1512" b="1"/>
            </a:lvl4pPr>
            <a:lvl5pPr marL="1728033" indent="0">
              <a:buNone/>
              <a:defRPr sz="1512" b="1"/>
            </a:lvl5pPr>
            <a:lvl6pPr marL="2160041" indent="0">
              <a:buNone/>
              <a:defRPr sz="1512" b="1"/>
            </a:lvl6pPr>
            <a:lvl7pPr marL="2592050" indent="0">
              <a:buNone/>
              <a:defRPr sz="1512" b="1"/>
            </a:lvl7pPr>
            <a:lvl8pPr marL="3024058" indent="0">
              <a:buNone/>
              <a:defRPr sz="1512" b="1"/>
            </a:lvl8pPr>
            <a:lvl9pPr marL="3456066" indent="0">
              <a:buNone/>
              <a:defRPr sz="1512"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622138" y="3623348"/>
            <a:ext cx="2723714" cy="1887799"/>
          </a:xfrm>
        </p:spPr>
        <p:txBody>
          <a:bodyPr>
            <a:normAutofit/>
          </a:bodyPr>
          <a:lstStyle>
            <a:lvl1pPr marL="0" indent="0">
              <a:lnSpc>
                <a:spcPct val="100000"/>
              </a:lnSpc>
              <a:buNone/>
              <a:defRPr sz="1323" spc="47" baseline="0"/>
            </a:lvl1pPr>
            <a:lvl2pPr marL="432008" indent="0">
              <a:lnSpc>
                <a:spcPct val="100000"/>
              </a:lnSpc>
              <a:buNone/>
              <a:defRPr sz="1323" spc="47" baseline="0"/>
            </a:lvl2pPr>
            <a:lvl3pPr marL="864017" indent="0">
              <a:lnSpc>
                <a:spcPct val="100000"/>
              </a:lnSpc>
              <a:buNone/>
              <a:defRPr sz="1323" spc="47" baseline="0"/>
            </a:lvl3pPr>
            <a:lvl4pPr marL="1296025" indent="0">
              <a:lnSpc>
                <a:spcPct val="100000"/>
              </a:lnSpc>
              <a:buNone/>
              <a:defRPr sz="1323" spc="47" baseline="0"/>
            </a:lvl4pPr>
            <a:lvl5pPr marL="1728033" indent="0">
              <a:lnSpc>
                <a:spcPct val="100000"/>
              </a:lnSpc>
              <a:buNone/>
              <a:defRPr sz="1323" spc="47"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85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85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85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57036986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Large Number Divider 1">
    <p:bg>
      <p:bgPr>
        <a:solidFill>
          <a:schemeClr val="tx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025EDE9-3B05-7230-5E33-33D3F2B4E520}"/>
              </a:ext>
            </a:extLst>
          </p:cNvPr>
          <p:cNvPicPr>
            <a:picLocks noChangeAspect="1"/>
          </p:cNvPicPr>
          <p:nvPr userDrawn="1"/>
        </p:nvPicPr>
        <p:blipFill>
          <a:blip r:embed="rId2">
            <a:alphaModFix amt="45000"/>
          </a:blip>
          <a:stretch>
            <a:fillRect/>
          </a:stretch>
        </p:blipFill>
        <p:spPr>
          <a:xfrm rot="10800000">
            <a:off x="0" y="489613"/>
            <a:ext cx="11520488" cy="5990562"/>
          </a:xfrm>
          <a:prstGeom prst="rect">
            <a:avLst/>
          </a:prstGeom>
        </p:spPr>
      </p:pic>
    </p:spTree>
    <p:extLst>
      <p:ext uri="{BB962C8B-B14F-4D97-AF65-F5344CB8AC3E}">
        <p14:creationId xmlns:p14="http://schemas.microsoft.com/office/powerpoint/2010/main" val="20053042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274223" cy="6480175"/>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594098" y="1089262"/>
            <a:ext cx="5132788" cy="799676"/>
          </a:xfrm>
        </p:spPr>
        <p:txBody>
          <a:bodyPr anchor="t">
            <a:normAutofit/>
          </a:bodyPr>
          <a:lstStyle>
            <a:lvl1pPr>
              <a:defRPr lang="en-US" sz="2646" kern="1200" cap="all" spc="142"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088088" y="0"/>
            <a:ext cx="2304098" cy="6480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596067" y="2333464"/>
            <a:ext cx="5133954" cy="345009"/>
          </a:xfrm>
        </p:spPr>
        <p:txBody>
          <a:bodyPr>
            <a:normAutofit/>
          </a:bodyPr>
          <a:lstStyle>
            <a:lvl1pPr marL="0" indent="0">
              <a:buNone/>
              <a:defRPr lang="en-US" sz="1890" kern="1200" cap="all" spc="142"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595666" y="2644739"/>
            <a:ext cx="5132788" cy="527211"/>
          </a:xfrm>
        </p:spPr>
        <p:txBody>
          <a:bodyPr>
            <a:normAutofit/>
          </a:bodyPr>
          <a:lstStyle>
            <a:lvl1pPr marL="0" indent="0">
              <a:lnSpc>
                <a:spcPct val="100000"/>
              </a:lnSpc>
              <a:buFont typeface="Arial" panose="020B0604020202020204" pitchFamily="34" charset="0"/>
              <a:buNone/>
              <a:defRPr sz="1323">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596067" y="3372669"/>
            <a:ext cx="5133954" cy="345009"/>
          </a:xfrm>
        </p:spPr>
        <p:txBody>
          <a:bodyPr>
            <a:normAutofit/>
          </a:bodyPr>
          <a:lstStyle>
            <a:lvl1pPr marL="0" indent="0">
              <a:buNone/>
              <a:defRPr lang="en-US" sz="1890" kern="1200" cap="all" spc="142"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595666" y="3683945"/>
            <a:ext cx="5132788" cy="527211"/>
          </a:xfrm>
        </p:spPr>
        <p:txBody>
          <a:bodyPr>
            <a:normAutofit/>
          </a:bodyPr>
          <a:lstStyle>
            <a:lvl1pPr marL="0" indent="0">
              <a:lnSpc>
                <a:spcPct val="100000"/>
              </a:lnSpc>
              <a:buFont typeface="Arial" panose="020B0604020202020204" pitchFamily="34" charset="0"/>
              <a:buNone/>
              <a:defRPr sz="1323">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596067" y="4411874"/>
            <a:ext cx="5133954" cy="345009"/>
          </a:xfrm>
        </p:spPr>
        <p:txBody>
          <a:bodyPr>
            <a:normAutofit/>
          </a:bodyPr>
          <a:lstStyle>
            <a:lvl1pPr marL="0" indent="0">
              <a:buNone/>
              <a:defRPr lang="en-US" sz="1890" kern="1200" cap="all" spc="142"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595666" y="4723150"/>
            <a:ext cx="5132788" cy="527211"/>
          </a:xfrm>
        </p:spPr>
        <p:txBody>
          <a:bodyPr>
            <a:normAutofit/>
          </a:bodyPr>
          <a:lstStyle>
            <a:lvl1pPr marL="0" indent="0">
              <a:lnSpc>
                <a:spcPct val="100000"/>
              </a:lnSpc>
              <a:buFont typeface="Arial" panose="020B0604020202020204" pitchFamily="34" charset="0"/>
              <a:buNone/>
              <a:defRPr sz="1323">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593635" y="6006163"/>
            <a:ext cx="895329" cy="345009"/>
          </a:xfrm>
        </p:spPr>
        <p:txBody>
          <a:bodyPr/>
          <a:lstStyle>
            <a:lvl1pPr>
              <a:defRPr sz="85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6767488" y="6006163"/>
            <a:ext cx="3065272" cy="345009"/>
          </a:xfrm>
        </p:spPr>
        <p:txBody>
          <a:bodyPr/>
          <a:lstStyle>
            <a:lvl1pPr>
              <a:defRPr sz="85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111285" y="6006163"/>
            <a:ext cx="617169" cy="345009"/>
          </a:xfrm>
        </p:spPr>
        <p:txBody>
          <a:bodyPr/>
          <a:lstStyle>
            <a:lvl1pPr>
              <a:defRPr sz="85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0418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175219" y="1579544"/>
            <a:ext cx="4830205" cy="1138530"/>
          </a:xfrm>
        </p:spPr>
        <p:txBody>
          <a:bodyPr anchor="b">
            <a:normAutofit/>
          </a:bodyPr>
          <a:lstStyle>
            <a:lvl1pPr>
              <a:defRPr lang="en-US" sz="2646" kern="1200" cap="all" spc="142"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175219" y="3479665"/>
            <a:ext cx="4830205" cy="1441539"/>
          </a:xfrm>
        </p:spPr>
        <p:txBody>
          <a:bodyPr anchor="b">
            <a:normAutofit/>
          </a:bodyPr>
          <a:lstStyle>
            <a:lvl1pPr marL="0" indent="0">
              <a:lnSpc>
                <a:spcPct val="100000"/>
              </a:lnSpc>
              <a:buNone/>
              <a:defRPr sz="1323" spc="47" baseline="0">
                <a:solidFill>
                  <a:schemeClr val="tx1"/>
                </a:solidFill>
              </a:defRPr>
            </a:lvl1pPr>
            <a:lvl2pPr marL="432008" indent="0">
              <a:buNone/>
              <a:defRPr sz="1890">
                <a:solidFill>
                  <a:schemeClr val="tx1">
                    <a:tint val="75000"/>
                  </a:schemeClr>
                </a:solidFill>
              </a:defRPr>
            </a:lvl2pPr>
            <a:lvl3pPr marL="864017" indent="0">
              <a:buNone/>
              <a:defRPr sz="1701">
                <a:solidFill>
                  <a:schemeClr val="tx1">
                    <a:tint val="75000"/>
                  </a:schemeClr>
                </a:solidFill>
              </a:defRPr>
            </a:lvl3pPr>
            <a:lvl4pPr marL="1296025" indent="0">
              <a:buNone/>
              <a:defRPr sz="1512">
                <a:solidFill>
                  <a:schemeClr val="tx1">
                    <a:tint val="75000"/>
                  </a:schemeClr>
                </a:solidFill>
              </a:defRPr>
            </a:lvl4pPr>
            <a:lvl5pPr marL="1728033" indent="0">
              <a:buNone/>
              <a:defRPr sz="1512">
                <a:solidFill>
                  <a:schemeClr val="tx1">
                    <a:tint val="75000"/>
                  </a:schemeClr>
                </a:solidFill>
              </a:defRPr>
            </a:lvl5pPr>
            <a:lvl6pPr marL="2160041" indent="0">
              <a:buNone/>
              <a:defRPr sz="1512">
                <a:solidFill>
                  <a:schemeClr val="tx1">
                    <a:tint val="75000"/>
                  </a:schemeClr>
                </a:solidFill>
              </a:defRPr>
            </a:lvl6pPr>
            <a:lvl7pPr marL="2592050" indent="0">
              <a:buNone/>
              <a:defRPr sz="1512">
                <a:solidFill>
                  <a:schemeClr val="tx1">
                    <a:tint val="75000"/>
                  </a:schemeClr>
                </a:solidFill>
              </a:defRPr>
            </a:lvl7pPr>
            <a:lvl8pPr marL="3024058" indent="0">
              <a:buNone/>
              <a:defRPr sz="1512">
                <a:solidFill>
                  <a:schemeClr val="tx1">
                    <a:tint val="75000"/>
                  </a:schemeClr>
                </a:solidFill>
              </a:defRPr>
            </a:lvl8pPr>
            <a:lvl9pPr marL="3456066" indent="0">
              <a:buNone/>
              <a:defRPr sz="1512">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28023"/>
            <a:ext cx="4500191" cy="1539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493106" y="0"/>
            <a:ext cx="2007086" cy="4900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792033" y="6006163"/>
            <a:ext cx="2592110" cy="345009"/>
          </a:xfrm>
        </p:spPr>
        <p:txBody>
          <a:bodyPr/>
          <a:lstStyle>
            <a:lvl1pPr>
              <a:defRPr sz="85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3816162" y="6006163"/>
            <a:ext cx="3888165" cy="345009"/>
          </a:xfrm>
        </p:spPr>
        <p:txBody>
          <a:bodyPr/>
          <a:lstStyle>
            <a:lvl1pPr>
              <a:defRPr sz="85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136345" y="6006163"/>
            <a:ext cx="2592110" cy="345009"/>
          </a:xfrm>
        </p:spPr>
        <p:txBody>
          <a:bodyPr/>
          <a:lstStyle>
            <a:lvl1pPr>
              <a:defRPr sz="85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45570664"/>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Fabric February Logo">
            <a:extLst>
              <a:ext uri="{FF2B5EF4-FFF2-40B4-BE49-F238E27FC236}">
                <a16:creationId xmlns:a16="http://schemas.microsoft.com/office/drawing/2014/main" id="{6ECD2327-EC4B-C548-DB73-7577838E538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410244" y="360000"/>
            <a:ext cx="2700000" cy="900000"/>
          </a:xfrm>
          <a:prstGeom prst="rect">
            <a:avLst/>
          </a:prstGeom>
          <a:effectLst>
            <a:outerShdw blurRad="50800" dist="38100" dir="2700000" algn="tl" rotWithShape="0">
              <a:schemeClr val="bg1"/>
            </a:outerShdw>
          </a:effectLst>
        </p:spPr>
      </p:pic>
      <p:sp>
        <p:nvSpPr>
          <p:cNvPr id="3" name="Title">
            <a:extLst>
              <a:ext uri="{FF2B5EF4-FFF2-40B4-BE49-F238E27FC236}">
                <a16:creationId xmlns:a16="http://schemas.microsoft.com/office/drawing/2014/main" id="{48ACABC7-CC53-53BC-F9FF-DD609FD978AD}"/>
              </a:ext>
            </a:extLst>
          </p:cNvPr>
          <p:cNvSpPr>
            <a:spLocks noGrp="1"/>
          </p:cNvSpPr>
          <p:nvPr>
            <p:ph type="title" hasCustomPrompt="1"/>
          </p:nvPr>
        </p:nvSpPr>
        <p:spPr>
          <a:xfrm>
            <a:off x="360363" y="1440000"/>
            <a:ext cx="10800000" cy="3600000"/>
          </a:xfrm>
        </p:spPr>
        <p:txBody>
          <a:bodyPr anchor="ctr"/>
          <a:lstStyle>
            <a:lvl1pPr algn="ctr">
              <a:defRPr sz="8000"/>
            </a:lvl1pPr>
          </a:lstStyle>
          <a:p>
            <a:r>
              <a:rPr lang="en-US" dirty="0"/>
              <a:t>Presentation Title</a:t>
            </a:r>
            <a:endParaRPr lang="nb-NO" dirty="0"/>
          </a:p>
        </p:txBody>
      </p:sp>
      <p:sp>
        <p:nvSpPr>
          <p:cNvPr id="5" name="Subtitle">
            <a:extLst>
              <a:ext uri="{FF2B5EF4-FFF2-40B4-BE49-F238E27FC236}">
                <a16:creationId xmlns:a16="http://schemas.microsoft.com/office/drawing/2014/main" id="{53E7F0CE-E3E7-4FA6-B1C6-72222792356F}"/>
              </a:ext>
            </a:extLst>
          </p:cNvPr>
          <p:cNvSpPr>
            <a:spLocks noGrp="1"/>
          </p:cNvSpPr>
          <p:nvPr>
            <p:ph type="body" sz="quarter" idx="11" hasCustomPrompt="1"/>
          </p:nvPr>
        </p:nvSpPr>
        <p:spPr>
          <a:xfrm>
            <a:off x="360364" y="5040000"/>
            <a:ext cx="10799762" cy="1076384"/>
          </a:xfrm>
          <a:prstGeom prst="rect">
            <a:avLst/>
          </a:prstGeom>
          <a:effectLst>
            <a:outerShdw blurRad="63500" dist="38100" dir="2700000" algn="tl" rotWithShape="0">
              <a:schemeClr val="bg1"/>
            </a:outerShdw>
          </a:effectLst>
        </p:spPr>
        <p:txBody>
          <a:bodyPr tIns="0" rIns="0" bIns="0" anchor="ctr">
            <a:normAutofit/>
          </a:bodyPr>
          <a:lstStyle>
            <a:lvl1pPr algn="ctr">
              <a:spcBef>
                <a:spcPts val="0"/>
              </a:spcBef>
              <a:defRPr sz="3000" b="0">
                <a:solidFill>
                  <a:schemeClr val="accent2">
                    <a:lumMod val="50000"/>
                  </a:schemeClr>
                </a:solidFill>
                <a:effectLst>
                  <a:outerShdw blurRad="50800" dist="38100" dir="2700000" algn="tl" rotWithShape="0">
                    <a:schemeClr val="bg1">
                      <a:alpha val="40000"/>
                    </a:schemeClr>
                  </a:outerShdw>
                </a:effectLst>
              </a:defRPr>
            </a:lvl1pPr>
          </a:lstStyle>
          <a:p>
            <a:pPr lvl="0"/>
            <a:r>
              <a:rPr lang="en-US" dirty="0"/>
              <a:t>Speaker Name</a:t>
            </a:r>
          </a:p>
        </p:txBody>
      </p:sp>
    </p:spTree>
    <p:extLst>
      <p:ext uri="{BB962C8B-B14F-4D97-AF65-F5344CB8AC3E}">
        <p14:creationId xmlns:p14="http://schemas.microsoft.com/office/powerpoint/2010/main" val="1721182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BDB6073-E6BF-C3BC-69DA-7928B33880F9}"/>
              </a:ext>
            </a:extLst>
          </p:cNvPr>
          <p:cNvSpPr>
            <a:spLocks noGrp="1"/>
          </p:cNvSpPr>
          <p:nvPr>
            <p:ph type="title"/>
          </p:nvPr>
        </p:nvSpPr>
        <p:spPr/>
        <p:txBody>
          <a:bodyPr/>
          <a:lstStyle/>
          <a:p>
            <a:r>
              <a:rPr lang="en-US"/>
              <a:t>Click to edit Master title style</a:t>
            </a:r>
            <a:endParaRPr lang="nb-NO"/>
          </a:p>
        </p:txBody>
      </p:sp>
      <p:sp>
        <p:nvSpPr>
          <p:cNvPr id="5" name="Content">
            <a:extLst>
              <a:ext uri="{FF2B5EF4-FFF2-40B4-BE49-F238E27FC236}">
                <a16:creationId xmlns:a16="http://schemas.microsoft.com/office/drawing/2014/main" id="{59B3B8E8-5BC8-041E-A7E4-50F1F219D527}"/>
              </a:ext>
            </a:extLst>
          </p:cNvPr>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284489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25319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85896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FDE28AA-E846-F0BF-8372-573FAEFB94C9}"/>
              </a:ext>
            </a:extLst>
          </p:cNvPr>
          <p:cNvSpPr>
            <a:spLocks noGrp="1"/>
          </p:cNvSpPr>
          <p:nvPr>
            <p:ph type="title" hasCustomPrompt="1"/>
          </p:nvPr>
        </p:nvSpPr>
        <p:spPr>
          <a:xfrm>
            <a:off x="360363" y="-899999"/>
            <a:ext cx="10800000" cy="720000"/>
          </a:xfrm>
        </p:spPr>
        <p:txBody>
          <a:bodyPr anchor="b"/>
          <a:lstStyle>
            <a:lvl1pPr>
              <a:defRPr/>
            </a:lvl1pPr>
          </a:lstStyle>
          <a:p>
            <a:r>
              <a:rPr lang="en-US" dirty="0"/>
              <a:t>Hidden Title (for accessibility)</a:t>
            </a:r>
            <a:endParaRPr lang="nb-NO" dirty="0"/>
          </a:p>
        </p:txBody>
      </p:sp>
      <p:sp>
        <p:nvSpPr>
          <p:cNvPr id="3" name="Content"/>
          <p:cNvSpPr>
            <a:spLocks noGrp="1"/>
          </p:cNvSpPr>
          <p:nvPr>
            <p:ph idx="1"/>
          </p:nvPr>
        </p:nvSpPr>
        <p:spPr>
          <a:xfrm>
            <a:off x="359999" y="360365"/>
            <a:ext cx="10800000" cy="57596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2387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1C49BD-3476-DB7F-8C2A-D5E45806A5C7}"/>
              </a:ext>
            </a:extLst>
          </p:cNvPr>
          <p:cNvSpPr>
            <a:spLocks noGrp="1"/>
          </p:cNvSpPr>
          <p:nvPr>
            <p:ph type="title" hasCustomPrompt="1"/>
          </p:nvPr>
        </p:nvSpPr>
        <p:spPr>
          <a:xfrm>
            <a:off x="360363" y="-899999"/>
            <a:ext cx="10800000" cy="720000"/>
          </a:xfrm>
        </p:spPr>
        <p:txBody>
          <a:bodyPr anchor="b"/>
          <a:lstStyle/>
          <a:p>
            <a:r>
              <a:rPr lang="en-US" dirty="0"/>
              <a:t>Hidden Title (for accessibility)</a:t>
            </a:r>
            <a:endParaRPr lang="nb-NO" dirty="0"/>
          </a:p>
        </p:txBody>
      </p:sp>
    </p:spTree>
    <p:extLst>
      <p:ext uri="{BB962C8B-B14F-4D97-AF65-F5344CB8AC3E}">
        <p14:creationId xmlns:p14="http://schemas.microsoft.com/office/powerpoint/2010/main" val="4061334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Left"/>
          <p:cNvSpPr>
            <a:spLocks noGrp="1"/>
          </p:cNvSpPr>
          <p:nvPr>
            <p:ph sz="half" idx="1"/>
          </p:nvPr>
        </p:nvSpPr>
        <p:spPr>
          <a:xfrm>
            <a:off x="360363" y="1439813"/>
            <a:ext cx="5400000" cy="4680000"/>
          </a:xfrm>
          <a:prstGeom prst="rect">
            <a:avLst/>
          </a:prstGeom>
        </p:spPr>
        <p:txBody>
          <a:bodyPr rIns="180000">
            <a:normAutofit/>
          </a:bodyPr>
          <a:lstStyle>
            <a:lvl1pPr algn="l">
              <a:defRPr sz="2800"/>
            </a:lvl1pPr>
            <a:lvl2pPr algn="l">
              <a:defRPr sz="2400"/>
            </a:lvl2pPr>
            <a:lvl3pPr algn="l">
              <a:defRPr sz="20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p:nvPr>
        </p:nvSpPr>
        <p:spPr>
          <a:xfrm>
            <a:off x="5760001" y="1440000"/>
            <a:ext cx="5400000" cy="4680000"/>
          </a:xfrm>
          <a:prstGeom prst="rect">
            <a:avLst/>
          </a:prstGeom>
        </p:spPr>
        <p:txBody>
          <a:bodyPr lIns="180000">
            <a:normAutofit/>
          </a:bodyPr>
          <a:lstStyle>
            <a:lvl1pPr algn="l">
              <a:defRPr sz="2800"/>
            </a:lvl1pPr>
            <a:lvl2pPr algn="l">
              <a:defRPr sz="2400"/>
            </a:lvl2pPr>
            <a:lvl3pPr algn="l">
              <a:defRPr sz="20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0395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Center">
    <p:spTree>
      <p:nvGrpSpPr>
        <p:cNvPr id="1" name=""/>
        <p:cNvGrpSpPr/>
        <p:nvPr/>
      </p:nvGrpSpPr>
      <p:grpSpPr>
        <a:xfrm>
          <a:off x="0" y="0"/>
          <a:ext cx="0" cy="0"/>
          <a:chOff x="0" y="0"/>
          <a:chExt cx="0" cy="0"/>
        </a:xfrm>
      </p:grpSpPr>
      <p:sp>
        <p:nvSpPr>
          <p:cNvPr id="2" name="Title"/>
          <p:cNvSpPr>
            <a:spLocks noGrp="1"/>
          </p:cNvSpPr>
          <p:nvPr>
            <p:ph type="title"/>
          </p:nvPr>
        </p:nvSpPr>
        <p:spPr/>
        <p:txBody>
          <a:bodyPr lIns="0" rIns="0"/>
          <a:lstStyle>
            <a:lvl1pPr algn="ctr">
              <a:defRPr/>
            </a:lvl1pPr>
          </a:lstStyle>
          <a:p>
            <a:r>
              <a:rPr lang="en-US" dirty="0"/>
              <a:t>Click to edit Master title style</a:t>
            </a:r>
          </a:p>
        </p:txBody>
      </p:sp>
      <p:sp>
        <p:nvSpPr>
          <p:cNvPr id="3" name="Content Left"/>
          <p:cNvSpPr>
            <a:spLocks noGrp="1"/>
          </p:cNvSpPr>
          <p:nvPr>
            <p:ph sz="half" idx="1"/>
          </p:nvPr>
        </p:nvSpPr>
        <p:spPr>
          <a:xfrm>
            <a:off x="360363" y="1439813"/>
            <a:ext cx="5400000" cy="4680000"/>
          </a:xfrm>
          <a:prstGeom prst="rect">
            <a:avLst/>
          </a:prstGeom>
        </p:spPr>
        <p:txBody>
          <a:bodyPr lIns="0" rIns="0">
            <a:normAutofit/>
          </a:bodyPr>
          <a:lstStyle>
            <a:lvl1pPr algn="ctr">
              <a:defRPr sz="2800"/>
            </a:lvl1pPr>
            <a:lvl2pPr algn="ctr">
              <a:defRPr sz="2400"/>
            </a:lvl2pPr>
            <a:lvl3pPr algn="ctr">
              <a:defRPr sz="2000"/>
            </a:lvl3pPr>
            <a:lvl4pPr algn="ctr">
              <a:defRPr sz="1800"/>
            </a:lvl4pPr>
            <a:lvl5pPr algn="ct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p:nvPr>
        </p:nvSpPr>
        <p:spPr>
          <a:xfrm>
            <a:off x="5760001" y="1440000"/>
            <a:ext cx="5400000" cy="4680000"/>
          </a:xfrm>
          <a:prstGeom prst="rect">
            <a:avLst/>
          </a:prstGeom>
        </p:spPr>
        <p:txBody>
          <a:bodyPr lIns="0" rIns="0">
            <a:normAutofit/>
          </a:bodyPr>
          <a:lstStyle>
            <a:lvl1pPr algn="ctr">
              <a:defRPr sz="2800"/>
            </a:lvl1pPr>
            <a:lvl2pPr algn="ctr">
              <a:defRPr sz="2400"/>
            </a:lvl2pPr>
            <a:lvl3pPr algn="ctr">
              <a:defRPr sz="2000"/>
            </a:lvl3pPr>
            <a:lvl4pPr algn="ctr">
              <a:defRPr sz="1800"/>
            </a:lvl4pPr>
            <a:lvl5pPr algn="ct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1013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endParaRPr lang="en-US" dirty="0"/>
          </a:p>
        </p:txBody>
      </p:sp>
      <p:sp>
        <p:nvSpPr>
          <p:cNvPr id="7" name="Header Left">
            <a:extLst>
              <a:ext uri="{FF2B5EF4-FFF2-40B4-BE49-F238E27FC236}">
                <a16:creationId xmlns:a16="http://schemas.microsoft.com/office/drawing/2014/main" id="{ED94B58F-88C8-F47A-AE97-5891184201C4}"/>
              </a:ext>
            </a:extLst>
          </p:cNvPr>
          <p:cNvSpPr>
            <a:spLocks noGrp="1"/>
          </p:cNvSpPr>
          <p:nvPr>
            <p:ph sz="quarter" idx="11" hasCustomPrompt="1"/>
          </p:nvPr>
        </p:nvSpPr>
        <p:spPr>
          <a:xfrm>
            <a:off x="360000" y="1080000"/>
            <a:ext cx="5400000" cy="720000"/>
          </a:xfrm>
          <a:prstGeom prst="rect">
            <a:avLst/>
          </a:prstGeom>
          <a:effectLst/>
        </p:spPr>
        <p:txBody>
          <a:bodyPr lIns="0" tIns="0" rIns="180000" bIns="0" anchor="b">
            <a:normAutofit/>
          </a:bodyPr>
          <a:lstStyle>
            <a:lvl1pPr>
              <a:defRPr sz="3600" b="1">
                <a:solidFill>
                  <a:schemeClr val="accent2"/>
                </a:solidFill>
                <a:effectLst>
                  <a:outerShdw blurRad="50800" dist="38100" dir="2700000" algn="tl" rotWithShape="0">
                    <a:schemeClr val="bg1">
                      <a:alpha val="40000"/>
                    </a:schemeClr>
                  </a:outerShdw>
                </a:effectLst>
                <a:latin typeface="+mj-lt"/>
              </a:defRPr>
            </a:lvl1pPr>
          </a:lstStyle>
          <a:p>
            <a:pPr lvl="0"/>
            <a:r>
              <a:rPr lang="en-US" dirty="0"/>
              <a:t>Header</a:t>
            </a:r>
            <a:endParaRPr lang="nb-NO" dirty="0"/>
          </a:p>
        </p:txBody>
      </p:sp>
      <p:sp>
        <p:nvSpPr>
          <p:cNvPr id="6" name="Header Right">
            <a:extLst>
              <a:ext uri="{FF2B5EF4-FFF2-40B4-BE49-F238E27FC236}">
                <a16:creationId xmlns:a16="http://schemas.microsoft.com/office/drawing/2014/main" id="{32D5D104-F76C-3B1E-75DF-3B24A0109AA6}"/>
              </a:ext>
            </a:extLst>
          </p:cNvPr>
          <p:cNvSpPr>
            <a:spLocks noGrp="1"/>
          </p:cNvSpPr>
          <p:nvPr>
            <p:ph sz="quarter" idx="10" hasCustomPrompt="1"/>
          </p:nvPr>
        </p:nvSpPr>
        <p:spPr>
          <a:xfrm>
            <a:off x="5760000" y="1080000"/>
            <a:ext cx="5399087" cy="720000"/>
          </a:xfrm>
          <a:prstGeom prst="rect">
            <a:avLst/>
          </a:prstGeom>
          <a:effectLst/>
        </p:spPr>
        <p:txBody>
          <a:bodyPr lIns="180000" tIns="0" rIns="0" bIns="0" anchor="b">
            <a:normAutofit/>
          </a:bodyPr>
          <a:lstStyle>
            <a:lvl1pPr>
              <a:defRPr sz="3600" b="1">
                <a:solidFill>
                  <a:schemeClr val="accent2"/>
                </a:solidFill>
                <a:effectLst>
                  <a:outerShdw blurRad="50800" dist="38100" dir="2700000" algn="tl" rotWithShape="0">
                    <a:schemeClr val="bg1">
                      <a:alpha val="40000"/>
                    </a:schemeClr>
                  </a:outerShdw>
                </a:effectLst>
                <a:latin typeface="+mj-lt"/>
              </a:defRPr>
            </a:lvl1pPr>
          </a:lstStyle>
          <a:p>
            <a:pPr lvl="0"/>
            <a:r>
              <a:rPr lang="en-US" dirty="0"/>
              <a:t>Header</a:t>
            </a:r>
            <a:endParaRPr lang="nb-NO" dirty="0"/>
          </a:p>
        </p:txBody>
      </p:sp>
      <p:sp>
        <p:nvSpPr>
          <p:cNvPr id="3" name="Content Left"/>
          <p:cNvSpPr>
            <a:spLocks noGrp="1"/>
          </p:cNvSpPr>
          <p:nvPr>
            <p:ph sz="half" idx="1"/>
          </p:nvPr>
        </p:nvSpPr>
        <p:spPr>
          <a:xfrm>
            <a:off x="360363" y="1800000"/>
            <a:ext cx="5400000" cy="4319813"/>
          </a:xfrm>
          <a:prstGeom prst="rect">
            <a:avLst/>
          </a:prstGeom>
        </p:spPr>
        <p:txBody>
          <a:bodyPr tIns="180000" rIns="180000">
            <a:normAutofit/>
          </a:bodyPr>
          <a:lstStyle>
            <a:lvl1pPr algn="l">
              <a:defRPr sz="2800"/>
            </a:lvl1pPr>
            <a:lvl2pPr algn="l">
              <a:defRPr sz="2400"/>
            </a:lvl2pPr>
            <a:lvl3pPr algn="l">
              <a:defRPr sz="20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p:nvPr>
        </p:nvSpPr>
        <p:spPr>
          <a:xfrm>
            <a:off x="5760001" y="1800000"/>
            <a:ext cx="5400000" cy="4320000"/>
          </a:xfrm>
          <a:prstGeom prst="rect">
            <a:avLst/>
          </a:prstGeom>
        </p:spPr>
        <p:txBody>
          <a:bodyPr lIns="180000" tIns="180000">
            <a:normAutofit/>
          </a:bodyPr>
          <a:lstStyle>
            <a:lvl1pPr algn="l">
              <a:defRPr sz="2800"/>
            </a:lvl1pPr>
            <a:lvl2pPr algn="l">
              <a:defRPr sz="2400"/>
            </a:lvl2pPr>
            <a:lvl3pPr algn="l">
              <a:defRPr sz="20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1732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Center">
    <p:spTree>
      <p:nvGrpSpPr>
        <p:cNvPr id="1" name=""/>
        <p:cNvGrpSpPr/>
        <p:nvPr/>
      </p:nvGrpSpPr>
      <p:grpSpPr>
        <a:xfrm>
          <a:off x="0" y="0"/>
          <a:ext cx="0" cy="0"/>
          <a:chOff x="0" y="0"/>
          <a:chExt cx="0" cy="0"/>
        </a:xfrm>
      </p:grpSpPr>
      <p:sp>
        <p:nvSpPr>
          <p:cNvPr id="2" name="Title"/>
          <p:cNvSpPr>
            <a:spLocks noGrp="1"/>
          </p:cNvSpPr>
          <p:nvPr>
            <p:ph type="title"/>
          </p:nvPr>
        </p:nvSpPr>
        <p:spPr/>
        <p:txBody>
          <a:bodyPr lIns="0" rIns="0"/>
          <a:lstStyle>
            <a:lvl1pPr algn="ctr">
              <a:defRPr/>
            </a:lvl1pPr>
          </a:lstStyle>
          <a:p>
            <a:r>
              <a:rPr lang="en-US" dirty="0"/>
              <a:t>Click to edit Master title style</a:t>
            </a:r>
          </a:p>
        </p:txBody>
      </p:sp>
      <p:sp>
        <p:nvSpPr>
          <p:cNvPr id="6" name="Header Left">
            <a:extLst>
              <a:ext uri="{FF2B5EF4-FFF2-40B4-BE49-F238E27FC236}">
                <a16:creationId xmlns:a16="http://schemas.microsoft.com/office/drawing/2014/main" id="{1CB08F8C-5702-3A1F-4213-82F578F3C8C2}"/>
              </a:ext>
            </a:extLst>
          </p:cNvPr>
          <p:cNvSpPr>
            <a:spLocks noGrp="1"/>
          </p:cNvSpPr>
          <p:nvPr>
            <p:ph sz="quarter" idx="10" hasCustomPrompt="1"/>
          </p:nvPr>
        </p:nvSpPr>
        <p:spPr>
          <a:xfrm>
            <a:off x="360000" y="1080000"/>
            <a:ext cx="5400000" cy="720725"/>
          </a:xfrm>
          <a:prstGeom prst="rect">
            <a:avLst/>
          </a:prstGeom>
        </p:spPr>
        <p:txBody>
          <a:bodyPr lIns="0" rIns="0" anchor="b">
            <a:normAutofit/>
          </a:bodyPr>
          <a:lstStyle>
            <a:lvl1pPr algn="ctr">
              <a:defRPr sz="3600" b="1">
                <a:solidFill>
                  <a:schemeClr val="accent2"/>
                </a:solidFill>
                <a:latin typeface="+mj-lt"/>
              </a:defRPr>
            </a:lvl1pPr>
          </a:lstStyle>
          <a:p>
            <a:pPr lvl="0"/>
            <a:r>
              <a:rPr lang="en-US" dirty="0"/>
              <a:t>Header</a:t>
            </a:r>
            <a:endParaRPr lang="nb-NO" dirty="0"/>
          </a:p>
        </p:txBody>
      </p:sp>
      <p:sp>
        <p:nvSpPr>
          <p:cNvPr id="8" name="Header Right">
            <a:extLst>
              <a:ext uri="{FF2B5EF4-FFF2-40B4-BE49-F238E27FC236}">
                <a16:creationId xmlns:a16="http://schemas.microsoft.com/office/drawing/2014/main" id="{B1D64032-5409-1A1A-64A2-1B62F6AE1866}"/>
              </a:ext>
            </a:extLst>
          </p:cNvPr>
          <p:cNvSpPr>
            <a:spLocks noGrp="1"/>
          </p:cNvSpPr>
          <p:nvPr>
            <p:ph sz="quarter" idx="11" hasCustomPrompt="1"/>
          </p:nvPr>
        </p:nvSpPr>
        <p:spPr>
          <a:xfrm>
            <a:off x="5761038" y="1080000"/>
            <a:ext cx="5400000" cy="719138"/>
          </a:xfrm>
          <a:prstGeom prst="rect">
            <a:avLst/>
          </a:prstGeom>
        </p:spPr>
        <p:txBody>
          <a:bodyPr vert="horz" lIns="0" tIns="0" rIns="0" bIns="0" rtlCol="0" anchor="b">
            <a:normAutofit/>
          </a:bodyPr>
          <a:lstStyle>
            <a:lvl1pPr algn="ctr">
              <a:defRPr lang="en-US" sz="3600" b="1" smtClean="0">
                <a:solidFill>
                  <a:schemeClr val="accent2"/>
                </a:solidFill>
                <a:latin typeface="+mj-lt"/>
              </a:defRPr>
            </a:lvl1pPr>
            <a:lvl2pPr>
              <a:defRPr lang="en-US" smtClean="0"/>
            </a:lvl2pPr>
            <a:lvl3pPr>
              <a:defRPr lang="en-US" smtClean="0"/>
            </a:lvl3pPr>
            <a:lvl4pPr>
              <a:defRPr lang="en-US" smtClean="0"/>
            </a:lvl4pPr>
            <a:lvl5pPr>
              <a:defRPr lang="nb-NO"/>
            </a:lvl5pPr>
          </a:lstStyle>
          <a:p>
            <a:pPr lvl="0"/>
            <a:r>
              <a:rPr lang="en-US" dirty="0"/>
              <a:t>Header</a:t>
            </a:r>
            <a:endParaRPr lang="nb-NO" dirty="0"/>
          </a:p>
        </p:txBody>
      </p:sp>
      <p:sp>
        <p:nvSpPr>
          <p:cNvPr id="3" name="Content Left"/>
          <p:cNvSpPr>
            <a:spLocks noGrp="1"/>
          </p:cNvSpPr>
          <p:nvPr>
            <p:ph sz="half" idx="1"/>
          </p:nvPr>
        </p:nvSpPr>
        <p:spPr>
          <a:xfrm>
            <a:off x="360363" y="1798951"/>
            <a:ext cx="5400000" cy="4320862"/>
          </a:xfrm>
          <a:prstGeom prst="rect">
            <a:avLst/>
          </a:prstGeom>
        </p:spPr>
        <p:txBody>
          <a:bodyPr lIns="0" tIns="180000" rIns="0">
            <a:normAutofit/>
          </a:bodyPr>
          <a:lstStyle>
            <a:lvl1pPr algn="ctr">
              <a:defRPr sz="2800" b="0"/>
            </a:lvl1pPr>
            <a:lvl2pPr algn="ctr">
              <a:defRPr sz="2400" b="0"/>
            </a:lvl2pPr>
            <a:lvl3pPr algn="ctr">
              <a:defRPr sz="2000" b="0"/>
            </a:lvl3pPr>
            <a:lvl4pPr algn="ctr">
              <a:defRPr sz="1800" b="0"/>
            </a:lvl4pPr>
            <a:lvl5pPr algn="ct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p:nvPr>
        </p:nvSpPr>
        <p:spPr>
          <a:xfrm>
            <a:off x="5760001" y="1799138"/>
            <a:ext cx="5400000" cy="4320862"/>
          </a:xfrm>
          <a:prstGeom prst="rect">
            <a:avLst/>
          </a:prstGeom>
        </p:spPr>
        <p:txBody>
          <a:bodyPr lIns="0" tIns="180000" rIns="0">
            <a:normAutofit/>
          </a:bodyPr>
          <a:lstStyle>
            <a:lvl1pPr algn="ctr">
              <a:defRPr sz="2800" b="0"/>
            </a:lvl1pPr>
            <a:lvl2pPr algn="ctr">
              <a:defRPr sz="2400" b="0"/>
            </a:lvl2pPr>
            <a:lvl3pPr algn="ctr">
              <a:defRPr sz="2000" b="0"/>
            </a:lvl3pPr>
            <a:lvl4pPr algn="ctr">
              <a:defRPr sz="1800" b="0"/>
            </a:lvl4pPr>
            <a:lvl5pPr algn="ct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3861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art">
    <p:spTree>
      <p:nvGrpSpPr>
        <p:cNvPr id="1" name=""/>
        <p:cNvGrpSpPr/>
        <p:nvPr/>
      </p:nvGrpSpPr>
      <p:grpSpPr>
        <a:xfrm>
          <a:off x="0" y="0"/>
          <a:ext cx="0" cy="0"/>
          <a:chOff x="0" y="0"/>
          <a:chExt cx="0" cy="0"/>
        </a:xfrm>
      </p:grpSpPr>
      <p:pic>
        <p:nvPicPr>
          <p:cNvPr id="5" name="Fabric February Icon">
            <a:extLst>
              <a:ext uri="{FF2B5EF4-FFF2-40B4-BE49-F238E27FC236}">
                <a16:creationId xmlns:a16="http://schemas.microsoft.com/office/drawing/2014/main" id="{F489869E-36DF-8014-5749-5BD8DDFA37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360701" y="1890088"/>
            <a:ext cx="2700000" cy="2700000"/>
          </a:xfrm>
          <a:prstGeom prst="rect">
            <a:avLst/>
          </a:prstGeom>
          <a:effectLst>
            <a:outerShdw blurRad="63500" dist="38100" dir="2700000" algn="tl" rotWithShape="0">
              <a:schemeClr val="bg1"/>
            </a:outerShdw>
          </a:effectLst>
        </p:spPr>
      </p:pic>
      <p:sp>
        <p:nvSpPr>
          <p:cNvPr id="2" name="Title"/>
          <p:cNvSpPr>
            <a:spLocks noGrp="1"/>
          </p:cNvSpPr>
          <p:nvPr>
            <p:ph type="ctrTitle" hasCustomPrompt="1"/>
          </p:nvPr>
        </p:nvSpPr>
        <p:spPr>
          <a:xfrm>
            <a:off x="3060701" y="360363"/>
            <a:ext cx="8099425" cy="5759450"/>
          </a:xfrm>
          <a:effectLst/>
        </p:spPr>
        <p:txBody>
          <a:bodyPr lIns="360000" anchor="ctr" anchorCtr="0">
            <a:normAutofit/>
          </a:bodyPr>
          <a:lstStyle>
            <a:lvl1pPr algn="l">
              <a:defRPr sz="10000" b="1"/>
            </a:lvl1pPr>
          </a:lstStyle>
          <a:p>
            <a:r>
              <a:rPr lang="en-US" dirty="0"/>
              <a:t>Part Title</a:t>
            </a:r>
          </a:p>
        </p:txBody>
      </p:sp>
    </p:spTree>
    <p:extLst>
      <p:ext uri="{BB962C8B-B14F-4D97-AF65-F5344CB8AC3E}">
        <p14:creationId xmlns:p14="http://schemas.microsoft.com/office/powerpoint/2010/main" val="2103400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3F45B4-5854-CA12-C8C3-9642206D4876}"/>
              </a:ext>
            </a:extLst>
          </p:cNvPr>
          <p:cNvSpPr>
            <a:spLocks noGrp="1"/>
          </p:cNvSpPr>
          <p:nvPr>
            <p:ph type="title" hasCustomPrompt="1"/>
          </p:nvPr>
        </p:nvSpPr>
        <p:spPr>
          <a:xfrm>
            <a:off x="360363" y="360363"/>
            <a:ext cx="10800000" cy="5759450"/>
          </a:xfrm>
        </p:spPr>
        <p:txBody>
          <a:bodyPr anchor="ctr"/>
          <a:lstStyle>
            <a:lvl1pPr algn="ctr">
              <a:defRPr sz="8000" b="1"/>
            </a:lvl1pPr>
          </a:lstStyle>
          <a:p>
            <a:r>
              <a:rPr lang="en-US" dirty="0"/>
              <a:t>Section Title</a:t>
            </a:r>
            <a:endParaRPr lang="nb-NO" dirty="0"/>
          </a:p>
        </p:txBody>
      </p:sp>
    </p:spTree>
    <p:extLst>
      <p:ext uri="{BB962C8B-B14F-4D97-AF65-F5344CB8AC3E}">
        <p14:creationId xmlns:p14="http://schemas.microsoft.com/office/powerpoint/2010/main" val="27223871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767376FF-9407-3B7D-8595-8BEAE9C6CDE7}"/>
              </a:ext>
            </a:extLst>
          </p:cNvPr>
          <p:cNvSpPr>
            <a:spLocks noGrp="1"/>
          </p:cNvSpPr>
          <p:nvPr>
            <p:ph type="body" sz="quarter" idx="11" hasCustomPrompt="1"/>
          </p:nvPr>
        </p:nvSpPr>
        <p:spPr>
          <a:xfrm>
            <a:off x="360364" y="3779838"/>
            <a:ext cx="10799762" cy="2339974"/>
          </a:xfrm>
          <a:prstGeom prst="rect">
            <a:avLst/>
          </a:prstGeom>
        </p:spPr>
        <p:txBody>
          <a:bodyPr tIns="180000" anchor="t">
            <a:normAutofit/>
          </a:bodyPr>
          <a:lstStyle>
            <a:lvl1pPr algn="ctr">
              <a:defRPr sz="4000">
                <a:solidFill>
                  <a:schemeClr val="accent3"/>
                </a:solidFill>
              </a:defRPr>
            </a:lvl1pPr>
          </a:lstStyle>
          <a:p>
            <a:pPr lvl="0"/>
            <a:r>
              <a:rPr lang="en-US" dirty="0"/>
              <a:t>Section Description</a:t>
            </a:r>
          </a:p>
        </p:txBody>
      </p:sp>
      <p:sp>
        <p:nvSpPr>
          <p:cNvPr id="3" name="Title 2">
            <a:extLst>
              <a:ext uri="{FF2B5EF4-FFF2-40B4-BE49-F238E27FC236}">
                <a16:creationId xmlns:a16="http://schemas.microsoft.com/office/drawing/2014/main" id="{4D4FFE7A-A549-8C7E-4AD8-0233264D4E9B}"/>
              </a:ext>
            </a:extLst>
          </p:cNvPr>
          <p:cNvSpPr>
            <a:spLocks noGrp="1"/>
          </p:cNvSpPr>
          <p:nvPr>
            <p:ph type="title" hasCustomPrompt="1"/>
          </p:nvPr>
        </p:nvSpPr>
        <p:spPr>
          <a:xfrm>
            <a:off x="360363" y="360363"/>
            <a:ext cx="10800000" cy="5759450"/>
          </a:xfrm>
        </p:spPr>
        <p:txBody>
          <a:bodyPr anchor="ctr"/>
          <a:lstStyle>
            <a:lvl1pPr algn="ctr">
              <a:defRPr sz="8000"/>
            </a:lvl1pPr>
          </a:lstStyle>
          <a:p>
            <a:r>
              <a:rPr lang="en-US" dirty="0"/>
              <a:t>Section Title</a:t>
            </a:r>
            <a:endParaRPr lang="nb-NO" dirty="0"/>
          </a:p>
        </p:txBody>
      </p:sp>
    </p:spTree>
    <p:extLst>
      <p:ext uri="{BB962C8B-B14F-4D97-AF65-F5344CB8AC3E}">
        <p14:creationId xmlns:p14="http://schemas.microsoft.com/office/powerpoint/2010/main" val="277045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ubsection">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3D1B1B9A-D3B9-4B29-6568-BEB70C9E0096}"/>
              </a:ext>
            </a:extLst>
          </p:cNvPr>
          <p:cNvSpPr>
            <a:spLocks noGrp="1"/>
          </p:cNvSpPr>
          <p:nvPr>
            <p:ph type="title" hasCustomPrompt="1"/>
          </p:nvPr>
        </p:nvSpPr>
        <p:spPr>
          <a:xfrm>
            <a:off x="360363" y="360363"/>
            <a:ext cx="10800000" cy="5759450"/>
          </a:xfrm>
        </p:spPr>
        <p:txBody>
          <a:bodyPr anchor="ctr">
            <a:normAutofit/>
          </a:bodyPr>
          <a:lstStyle>
            <a:lvl1pPr algn="ctr">
              <a:defRPr sz="6000" b="0">
                <a:latin typeface="+mn-lt"/>
              </a:defRPr>
            </a:lvl1pPr>
          </a:lstStyle>
          <a:p>
            <a:r>
              <a:rPr lang="en-US" dirty="0"/>
              <a:t>Subsection</a:t>
            </a:r>
          </a:p>
        </p:txBody>
      </p:sp>
    </p:spTree>
    <p:extLst>
      <p:ext uri="{BB962C8B-B14F-4D97-AF65-F5344CB8AC3E}">
        <p14:creationId xmlns:p14="http://schemas.microsoft.com/office/powerpoint/2010/main" val="1821586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FDE28AA-E846-F0BF-8372-573FAEFB94C9}"/>
              </a:ext>
            </a:extLst>
          </p:cNvPr>
          <p:cNvSpPr>
            <a:spLocks noGrp="1"/>
          </p:cNvSpPr>
          <p:nvPr>
            <p:ph type="title" hasCustomPrompt="1"/>
          </p:nvPr>
        </p:nvSpPr>
        <p:spPr>
          <a:xfrm>
            <a:off x="360363" y="-899999"/>
            <a:ext cx="10800000" cy="720000"/>
          </a:xfrm>
        </p:spPr>
        <p:txBody>
          <a:bodyPr anchor="b"/>
          <a:lstStyle>
            <a:lvl1pPr>
              <a:defRPr/>
            </a:lvl1pPr>
          </a:lstStyle>
          <a:p>
            <a:r>
              <a:rPr lang="en-US" dirty="0"/>
              <a:t>Hidden Title (for accessibility)</a:t>
            </a:r>
            <a:endParaRPr lang="nb-NO" dirty="0"/>
          </a:p>
        </p:txBody>
      </p:sp>
      <p:sp>
        <p:nvSpPr>
          <p:cNvPr id="3" name="Content"/>
          <p:cNvSpPr>
            <a:spLocks noGrp="1"/>
          </p:cNvSpPr>
          <p:nvPr>
            <p:ph idx="1"/>
          </p:nvPr>
        </p:nvSpPr>
        <p:spPr>
          <a:xfrm>
            <a:off x="359999" y="360365"/>
            <a:ext cx="10800000" cy="57596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4759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ubsection Header">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E0501FEB-FF64-07EA-824B-4623C8B2901B}"/>
              </a:ext>
            </a:extLst>
          </p:cNvPr>
          <p:cNvSpPr>
            <a:spLocks noGrp="1"/>
          </p:cNvSpPr>
          <p:nvPr>
            <p:ph type="title" hasCustomPrompt="1"/>
          </p:nvPr>
        </p:nvSpPr>
        <p:spPr>
          <a:xfrm>
            <a:off x="360363" y="360363"/>
            <a:ext cx="10800000" cy="5759450"/>
          </a:xfrm>
        </p:spPr>
        <p:txBody>
          <a:bodyPr anchor="ctr">
            <a:normAutofit/>
          </a:bodyPr>
          <a:lstStyle>
            <a:lvl1pPr algn="ctr">
              <a:defRPr sz="6000" b="0">
                <a:latin typeface="+mn-lt"/>
              </a:defRPr>
            </a:lvl1pPr>
          </a:lstStyle>
          <a:p>
            <a:r>
              <a:rPr lang="en-US" dirty="0"/>
              <a:t>Subsection</a:t>
            </a:r>
          </a:p>
        </p:txBody>
      </p:sp>
      <p:sp>
        <p:nvSpPr>
          <p:cNvPr id="4" name="Subtitle">
            <a:extLst>
              <a:ext uri="{FF2B5EF4-FFF2-40B4-BE49-F238E27FC236}">
                <a16:creationId xmlns:a16="http://schemas.microsoft.com/office/drawing/2014/main" id="{5CF6131B-13B2-41E4-9C50-114B7D950765}"/>
              </a:ext>
            </a:extLst>
          </p:cNvPr>
          <p:cNvSpPr>
            <a:spLocks noGrp="1"/>
          </p:cNvSpPr>
          <p:nvPr>
            <p:ph type="body" sz="quarter" idx="10" hasCustomPrompt="1"/>
          </p:nvPr>
        </p:nvSpPr>
        <p:spPr>
          <a:xfrm>
            <a:off x="360364" y="3779842"/>
            <a:ext cx="10799762" cy="2339975"/>
          </a:xfrm>
          <a:prstGeom prst="rect">
            <a:avLst/>
          </a:prstGeom>
        </p:spPr>
        <p:txBody>
          <a:bodyPr tIns="180000" anchor="t">
            <a:noAutofit/>
          </a:bodyPr>
          <a:lstStyle>
            <a:lvl1pPr algn="ctr">
              <a:defRPr sz="3000" b="0">
                <a:solidFill>
                  <a:schemeClr val="accent3"/>
                </a:solidFill>
                <a:latin typeface="+mn-lt"/>
              </a:defRPr>
            </a:lvl1pPr>
          </a:lstStyle>
          <a:p>
            <a:pPr lvl="0"/>
            <a:r>
              <a:rPr lang="en-US" dirty="0"/>
              <a:t>Subsection Description</a:t>
            </a:r>
          </a:p>
        </p:txBody>
      </p:sp>
    </p:spTree>
    <p:extLst>
      <p:ext uri="{BB962C8B-B14F-4D97-AF65-F5344CB8AC3E}">
        <p14:creationId xmlns:p14="http://schemas.microsoft.com/office/powerpoint/2010/main" val="4036422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abric Febru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CB5F9A0-BDE1-6A89-EBB0-6A67E7982D11}"/>
              </a:ext>
            </a:extLst>
          </p:cNvPr>
          <p:cNvSpPr>
            <a:spLocks noGrp="1"/>
          </p:cNvSpPr>
          <p:nvPr>
            <p:ph type="title" hasCustomPrompt="1"/>
          </p:nvPr>
        </p:nvSpPr>
        <p:spPr>
          <a:xfrm>
            <a:off x="360363" y="-900000"/>
            <a:ext cx="10800000" cy="720000"/>
          </a:xfrm>
        </p:spPr>
        <p:txBody>
          <a:bodyPr anchor="b"/>
          <a:lstStyle>
            <a:lvl1pPr>
              <a:defRPr/>
            </a:lvl1pPr>
          </a:lstStyle>
          <a:p>
            <a:r>
              <a:rPr lang="en-US" dirty="0"/>
              <a:t>Welcome to Fabric February!</a:t>
            </a:r>
            <a:endParaRPr lang="nb-NO" dirty="0"/>
          </a:p>
        </p:txBody>
      </p:sp>
      <p:pic>
        <p:nvPicPr>
          <p:cNvPr id="5" name="Fabric February Logo">
            <a:extLst>
              <a:ext uri="{FF2B5EF4-FFF2-40B4-BE49-F238E27FC236}">
                <a16:creationId xmlns:a16="http://schemas.microsoft.com/office/drawing/2014/main" id="{219DE240-CEB1-5CFA-DE82-0F64F55CC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160244" y="2040087"/>
            <a:ext cx="7200000" cy="2400000"/>
          </a:xfrm>
          <a:prstGeom prst="rect">
            <a:avLst/>
          </a:prstGeom>
          <a:effectLst>
            <a:outerShdw blurRad="50800" dist="38100" dir="2700000" algn="tl" rotWithShape="0">
              <a:schemeClr val="bg1"/>
            </a:outerShdw>
          </a:effectLst>
        </p:spPr>
      </p:pic>
    </p:spTree>
    <p:extLst>
      <p:ext uri="{BB962C8B-B14F-4D97-AF65-F5344CB8AC3E}">
        <p14:creationId xmlns:p14="http://schemas.microsoft.com/office/powerpoint/2010/main" val="30787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onsors">
    <p:spTree>
      <p:nvGrpSpPr>
        <p:cNvPr id="1" name=""/>
        <p:cNvGrpSpPr/>
        <p:nvPr/>
      </p:nvGrpSpPr>
      <p:grpSpPr>
        <a:xfrm>
          <a:off x="0" y="0"/>
          <a:ext cx="0" cy="0"/>
          <a:chOff x="0" y="0"/>
          <a:chExt cx="0" cy="0"/>
        </a:xfrm>
      </p:grpSpPr>
      <p:sp>
        <p:nvSpPr>
          <p:cNvPr id="23" name="Title">
            <a:extLst>
              <a:ext uri="{FF2B5EF4-FFF2-40B4-BE49-F238E27FC236}">
                <a16:creationId xmlns:a16="http://schemas.microsoft.com/office/drawing/2014/main" id="{C393EC3E-854C-A1D6-069C-00F8A33EBFCA}"/>
              </a:ext>
            </a:extLst>
          </p:cNvPr>
          <p:cNvSpPr>
            <a:spLocks noGrp="1"/>
          </p:cNvSpPr>
          <p:nvPr>
            <p:ph type="title" hasCustomPrompt="1"/>
          </p:nvPr>
        </p:nvSpPr>
        <p:spPr>
          <a:xfrm>
            <a:off x="360363" y="-900000"/>
            <a:ext cx="10800000" cy="720000"/>
          </a:xfrm>
        </p:spPr>
        <p:txBody>
          <a:bodyPr anchor="b"/>
          <a:lstStyle>
            <a:lvl1pPr>
              <a:defRPr/>
            </a:lvl1pPr>
          </a:lstStyle>
          <a:p>
            <a:r>
              <a:rPr lang="en-US" dirty="0"/>
              <a:t>Fabric February Sponsors</a:t>
            </a:r>
            <a:endParaRPr lang="nb-NO" dirty="0"/>
          </a:p>
        </p:txBody>
      </p:sp>
      <p:sp>
        <p:nvSpPr>
          <p:cNvPr id="26" name="Visible Title">
            <a:extLst>
              <a:ext uri="{FF2B5EF4-FFF2-40B4-BE49-F238E27FC236}">
                <a16:creationId xmlns:a16="http://schemas.microsoft.com/office/drawing/2014/main" id="{2940723D-2ED8-B6FE-75A2-5E077F481464}"/>
              </a:ext>
            </a:extLst>
          </p:cNvPr>
          <p:cNvSpPr txBox="1">
            <a:spLocks/>
          </p:cNvSpPr>
          <p:nvPr userDrawn="1"/>
        </p:nvSpPr>
        <p:spPr>
          <a:xfrm>
            <a:off x="360363" y="360000"/>
            <a:ext cx="10800000" cy="720000"/>
          </a:xfrm>
          <a:prstGeom prst="rect">
            <a:avLst/>
          </a:prstGeom>
          <a:effectLst/>
        </p:spPr>
        <p:txBody>
          <a:bodyPr vert="horz" lIns="0" tIns="0" rIns="0" bIns="0" rtlCol="0" anchor="ctr">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pPr marL="0" algn="ctr" defTabSz="2438189" rtl="0" eaLnBrk="1" latinLnBrk="0" hangingPunct="1">
              <a:lnSpc>
                <a:spcPct val="100000"/>
              </a:lnSpc>
              <a:spcBef>
                <a:spcPct val="0"/>
              </a:spcBef>
              <a:spcAft>
                <a:spcPts val="0"/>
              </a:spcAft>
              <a:buNone/>
            </a:pPr>
            <a:r>
              <a:rPr lang="nb-NO" sz="4400" b="0" kern="1200" dirty="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Thank</a:t>
            </a:r>
            <a:r>
              <a:rPr lang="nb-NO" sz="4400" b="0"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 </a:t>
            </a:r>
            <a:r>
              <a:rPr lang="nb-NO" sz="4400" b="0" kern="1200" dirty="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you</a:t>
            </a:r>
            <a:r>
              <a:rPr lang="nb-NO" sz="4400" b="0"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 to </a:t>
            </a:r>
            <a:r>
              <a:rPr lang="nb-NO" sz="4400" b="0" kern="1200" dirty="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our</a:t>
            </a:r>
            <a:r>
              <a:rPr lang="nb-NO" sz="4400" b="0"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 Fabric </a:t>
            </a:r>
            <a:r>
              <a:rPr lang="nb-NO" sz="4400" b="0" kern="1200" dirty="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February</a:t>
            </a:r>
            <a:r>
              <a:rPr lang="nb-NO" sz="4400" b="0"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 </a:t>
            </a:r>
            <a:r>
              <a:rPr lang="nb-NO" sz="4400" b="0" kern="1200" dirty="0" err="1">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Friends</a:t>
            </a:r>
            <a:r>
              <a:rPr lang="nb-NO" sz="4400" b="0"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rPr>
              <a:t>!</a:t>
            </a:r>
            <a:endParaRPr lang="en-US" sz="4400" b="0"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n-lt"/>
              <a:ea typeface="Roboto" panose="02000000000000000000" pitchFamily="2" charset="0"/>
              <a:cs typeface="Aptos Serif" panose="020B0502040204020203" pitchFamily="18" charset="0"/>
            </a:endParaRPr>
          </a:p>
        </p:txBody>
      </p:sp>
      <p:sp>
        <p:nvSpPr>
          <p:cNvPr id="7" name="Background">
            <a:extLst>
              <a:ext uri="{FF2B5EF4-FFF2-40B4-BE49-F238E27FC236}">
                <a16:creationId xmlns:a16="http://schemas.microsoft.com/office/drawing/2014/main" id="{BD709E6A-9907-4007-9834-A90A4B9675A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35756" y="1440000"/>
            <a:ext cx="11592000" cy="4294029"/>
          </a:xfrm>
          <a:prstGeom prst="rect">
            <a:avLst/>
          </a:prstGeom>
          <a:solidFill>
            <a:schemeClr val="bg1"/>
          </a:solidFill>
          <a:ln>
            <a:noFill/>
          </a:ln>
          <a:effectLst>
            <a:outerShdw blurRad="63500" sx="102000" sy="102000" algn="ctr" rotWithShape="0">
              <a:schemeClr val="accent3">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sz="2000" b="1" dirty="0">
              <a:solidFill>
                <a:schemeClr val="accent1"/>
              </a:solidFill>
              <a:latin typeface="+mj-lt"/>
            </a:endParaRPr>
          </a:p>
        </p:txBody>
      </p:sp>
      <p:pic>
        <p:nvPicPr>
          <p:cNvPr id="9" name="twoday" descr="twoday">
            <a:extLst>
              <a:ext uri="{FF2B5EF4-FFF2-40B4-BE49-F238E27FC236}">
                <a16:creationId xmlns:a16="http://schemas.microsoft.com/office/drawing/2014/main" id="{FF95DF6C-2546-B5F8-2284-63B41E4962C0}"/>
              </a:ext>
            </a:extLst>
          </p:cNvPr>
          <p:cNvPicPr>
            <a:picLocks noGrp="1" noRo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645368" y="1680049"/>
            <a:ext cx="3763073" cy="1080000"/>
          </a:xfrm>
          <a:prstGeom prst="rect">
            <a:avLst/>
          </a:prstGeom>
        </p:spPr>
      </p:pic>
      <p:pic>
        <p:nvPicPr>
          <p:cNvPr id="10" name="Nerdycorn" descr="Nerdycorn / Solisyon">
            <a:extLst>
              <a:ext uri="{FF2B5EF4-FFF2-40B4-BE49-F238E27FC236}">
                <a16:creationId xmlns:a16="http://schemas.microsoft.com/office/drawing/2014/main" id="{9560246D-256E-6798-9EB2-A6387B9DE15F}"/>
              </a:ext>
            </a:extLst>
          </p:cNvPr>
          <p:cNvPicPr preferRelativeResize="0">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5089564" y="1152000"/>
            <a:ext cx="1341361" cy="1620000"/>
          </a:xfrm>
          <a:prstGeom prst="rect">
            <a:avLst/>
          </a:prstGeom>
          <a:effectLst/>
        </p:spPr>
      </p:pic>
      <p:pic>
        <p:nvPicPr>
          <p:cNvPr id="11" name="Bouvet" descr="Bouvet">
            <a:extLst>
              <a:ext uri="{FF2B5EF4-FFF2-40B4-BE49-F238E27FC236}">
                <a16:creationId xmlns:a16="http://schemas.microsoft.com/office/drawing/2014/main" id="{EFF3C3F7-AE16-EBC8-88E9-70C623CA8C7F}"/>
              </a:ext>
            </a:extLst>
          </p:cNvPr>
          <p:cNvPicPr>
            <a:picLocks noGrp="1" noRot="1" noMove="1" noResize="1" noEditPoints="1" noAdjustHandles="1" noChangeArrowheads="1" noChangeShapeType="1" noCrop="1"/>
          </p:cNvPicPr>
          <p:nvPr userDrawn="1"/>
        </p:nvPicPr>
        <p:blipFill>
          <a:blip r:embed="rId6">
            <a:extLst>
              <a:ext uri="{96DAC541-7B7A-43D3-8B79-37D633B846F1}">
                <asvg:svgBlip xmlns:asvg="http://schemas.microsoft.com/office/drawing/2016/SVG/main" r:embed="rId7"/>
              </a:ext>
            </a:extLst>
          </a:blip>
          <a:stretch>
            <a:fillRect/>
          </a:stretch>
        </p:blipFill>
        <p:spPr>
          <a:xfrm>
            <a:off x="6969488" y="1581711"/>
            <a:ext cx="4048192" cy="1008000"/>
          </a:xfrm>
          <a:prstGeom prst="rect">
            <a:avLst/>
          </a:prstGeom>
        </p:spPr>
      </p:pic>
      <p:pic>
        <p:nvPicPr>
          <p:cNvPr id="12" name="Sopra Steria" descr="Sopra Steria">
            <a:extLst>
              <a:ext uri="{FF2B5EF4-FFF2-40B4-BE49-F238E27FC236}">
                <a16:creationId xmlns:a16="http://schemas.microsoft.com/office/drawing/2014/main" id="{C4E266E0-DB33-8EC5-680B-44A76D7D6A2B}"/>
              </a:ext>
            </a:extLst>
          </p:cNvPr>
          <p:cNvPicPr>
            <a:picLocks noGrp="1" noRot="1" noMove="1" noResize="1" noEditPoints="1" noAdjustHandles="1" noChangeArrowheads="1" noChangeShapeType="1" noCrop="1"/>
          </p:cNvPicPr>
          <p:nvPr userDrawn="1"/>
        </p:nvPicPr>
        <p:blipFill>
          <a:blip r:embed="rId8">
            <a:extLst>
              <a:ext uri="{96DAC541-7B7A-43D3-8B79-37D633B846F1}">
                <asvg:svgBlip xmlns:asvg="http://schemas.microsoft.com/office/drawing/2016/SVG/main" r:embed="rId9"/>
              </a:ext>
            </a:extLst>
          </a:blip>
          <a:srcRect/>
          <a:stretch/>
        </p:blipFill>
        <p:spPr>
          <a:xfrm>
            <a:off x="1094310" y="3060000"/>
            <a:ext cx="4251974" cy="540000"/>
          </a:xfrm>
          <a:prstGeom prst="rect">
            <a:avLst/>
          </a:prstGeom>
        </p:spPr>
      </p:pic>
      <p:pic>
        <p:nvPicPr>
          <p:cNvPr id="13" name="Data Masterminds" descr="Data Masterminds">
            <a:extLst>
              <a:ext uri="{FF2B5EF4-FFF2-40B4-BE49-F238E27FC236}">
                <a16:creationId xmlns:a16="http://schemas.microsoft.com/office/drawing/2014/main" id="{A2F9D601-EC24-86D6-65BC-A22F9FFB2BED}"/>
              </a:ext>
            </a:extLst>
          </p:cNvPr>
          <p:cNvPicPr>
            <a:picLocks noGrp="1" noRot="1" noMove="1" noResize="1" noEditPoints="1" noAdjustHandles="1" noChangeArrowheads="1" noChangeShapeType="1" noCrop="1"/>
          </p:cNvPicPr>
          <p:nvPr userDrawn="1"/>
        </p:nvPicPr>
        <p:blipFill>
          <a:blip r:embed="rId10">
            <a:extLst>
              <a:ext uri="{96DAC541-7B7A-43D3-8B79-37D633B846F1}">
                <asvg:svgBlip xmlns:asvg="http://schemas.microsoft.com/office/drawing/2016/SVG/main" r:embed="rId11"/>
              </a:ext>
            </a:extLst>
          </a:blip>
          <a:stretch>
            <a:fillRect/>
          </a:stretch>
        </p:blipFill>
        <p:spPr>
          <a:xfrm>
            <a:off x="6098310" y="2952000"/>
            <a:ext cx="4327868" cy="792000"/>
          </a:xfrm>
          <a:prstGeom prst="rect">
            <a:avLst/>
          </a:prstGeom>
        </p:spPr>
      </p:pic>
      <p:pic>
        <p:nvPicPr>
          <p:cNvPr id="14" name="Advancing Analytics" descr="Advancing Analytics">
            <a:extLst>
              <a:ext uri="{FF2B5EF4-FFF2-40B4-BE49-F238E27FC236}">
                <a16:creationId xmlns:a16="http://schemas.microsoft.com/office/drawing/2014/main" id="{D317D59E-91B8-15B8-AA59-D9D9E7998BBE}"/>
              </a:ext>
            </a:extLst>
          </p:cNvPr>
          <p:cNvPicPr>
            <a:picLocks noGrp="1" noRo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1765144" y="3888000"/>
            <a:ext cx="2010152" cy="792000"/>
          </a:xfrm>
          <a:prstGeom prst="rect">
            <a:avLst/>
          </a:prstGeom>
        </p:spPr>
      </p:pic>
      <p:pic>
        <p:nvPicPr>
          <p:cNvPr id="15" name="Evidi" descr="Evidi">
            <a:extLst>
              <a:ext uri="{FF2B5EF4-FFF2-40B4-BE49-F238E27FC236}">
                <a16:creationId xmlns:a16="http://schemas.microsoft.com/office/drawing/2014/main" id="{F79E219C-6753-B5BD-500A-B7BB95D22010}"/>
              </a:ext>
            </a:extLst>
          </p:cNvPr>
          <p:cNvPicPr>
            <a:picLocks noGrp="1" noRot="1" noMove="1" noResize="1" noEditPoints="1" noAdjustHandles="1" noChangeArrowheads="1" noChangeShapeType="1" noCrop="1"/>
          </p:cNvPicPr>
          <p:nvPr userDrawn="1"/>
        </p:nvPicPr>
        <p:blipFill>
          <a:blip r:embed="rId14">
            <a:extLst>
              <a:ext uri="{96DAC541-7B7A-43D3-8B79-37D633B846F1}">
                <asvg:svgBlip xmlns:asvg="http://schemas.microsoft.com/office/drawing/2016/SVG/main" r:embed="rId15"/>
              </a:ext>
            </a:extLst>
          </a:blip>
          <a:srcRect/>
          <a:stretch/>
        </p:blipFill>
        <p:spPr>
          <a:xfrm>
            <a:off x="4483441" y="3967200"/>
            <a:ext cx="2075959" cy="633600"/>
          </a:xfrm>
          <a:prstGeom prst="rect">
            <a:avLst/>
          </a:prstGeom>
        </p:spPr>
      </p:pic>
      <p:pic>
        <p:nvPicPr>
          <p:cNvPr id="16" name="Profisee" descr="Profisee">
            <a:extLst>
              <a:ext uri="{FF2B5EF4-FFF2-40B4-BE49-F238E27FC236}">
                <a16:creationId xmlns:a16="http://schemas.microsoft.com/office/drawing/2014/main" id="{9972C3A7-5358-6534-66B4-512E8ECD2B3B}"/>
              </a:ext>
            </a:extLst>
          </p:cNvPr>
          <p:cNvPicPr>
            <a:picLocks noGrp="1" noRot="1" noMove="1" noResize="1" noEditPoints="1" noAdjustHandles="1" noChangeArrowheads="1" noChangeShapeType="1" noCrop="1"/>
          </p:cNvPicPr>
          <p:nvPr userDrawn="1"/>
        </p:nvPicPr>
        <p:blipFill>
          <a:blip r:embed="rId16">
            <a:extLst>
              <a:ext uri="{96DAC541-7B7A-43D3-8B79-37D633B846F1}">
                <asvg:svgBlip xmlns:asvg="http://schemas.microsoft.com/office/drawing/2016/SVG/main" r:embed="rId17"/>
              </a:ext>
            </a:extLst>
          </a:blip>
          <a:stretch>
            <a:fillRect/>
          </a:stretch>
        </p:blipFill>
        <p:spPr>
          <a:xfrm>
            <a:off x="7280344" y="3927600"/>
            <a:ext cx="2475000" cy="712800"/>
          </a:xfrm>
          <a:prstGeom prst="rect">
            <a:avLst/>
          </a:prstGeom>
        </p:spPr>
      </p:pic>
      <p:pic>
        <p:nvPicPr>
          <p:cNvPr id="17" name="Tabular Editor" descr="Tabular Editor">
            <a:extLst>
              <a:ext uri="{FF2B5EF4-FFF2-40B4-BE49-F238E27FC236}">
                <a16:creationId xmlns:a16="http://schemas.microsoft.com/office/drawing/2014/main" id="{0EC29D4F-7E8A-6D93-47DB-1685498C9849}"/>
              </a:ext>
            </a:extLst>
          </p:cNvPr>
          <p:cNvPicPr>
            <a:picLocks/>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0363" y="4981504"/>
            <a:ext cx="2756700" cy="540000"/>
          </a:xfrm>
          <a:prstGeom prst="rect">
            <a:avLst/>
          </a:prstGeom>
        </p:spPr>
      </p:pic>
      <p:pic>
        <p:nvPicPr>
          <p:cNvPr id="18" name="Kurant" descr="Kurant">
            <a:extLst>
              <a:ext uri="{FF2B5EF4-FFF2-40B4-BE49-F238E27FC236}">
                <a16:creationId xmlns:a16="http://schemas.microsoft.com/office/drawing/2014/main" id="{6B9CB345-CE3D-6F19-1224-1AF562BD32A0}"/>
              </a:ext>
            </a:extLst>
          </p:cNvPr>
          <p:cNvPicPr preferRelativeResize="0">
            <a:picLocks/>
          </p:cNvPicPr>
          <p:nvPr userDrawn="1"/>
        </p:nvPicPr>
        <p:blipFill>
          <a:blip r:embed="rId20">
            <a:extLst>
              <a:ext uri="{96DAC541-7B7A-43D3-8B79-37D633B846F1}">
                <asvg:svgBlip xmlns:asvg="http://schemas.microsoft.com/office/drawing/2016/SVG/main" r:embed="rId21"/>
              </a:ext>
            </a:extLst>
          </a:blip>
          <a:stretch>
            <a:fillRect/>
          </a:stretch>
        </p:blipFill>
        <p:spPr>
          <a:xfrm>
            <a:off x="3515986" y="5086009"/>
            <a:ext cx="1540108" cy="288000"/>
          </a:xfrm>
          <a:prstGeom prst="rect">
            <a:avLst/>
          </a:prstGeom>
        </p:spPr>
      </p:pic>
      <p:pic>
        <p:nvPicPr>
          <p:cNvPr id="19" name="Fraktal" descr="Fraktal">
            <a:extLst>
              <a:ext uri="{FF2B5EF4-FFF2-40B4-BE49-F238E27FC236}">
                <a16:creationId xmlns:a16="http://schemas.microsoft.com/office/drawing/2014/main" id="{EC13FE63-205F-537F-5FEB-D8FFCAC901B5}"/>
              </a:ext>
            </a:extLst>
          </p:cNvPr>
          <p:cNvPicPr>
            <a:picLocks/>
          </p:cNvPicPr>
          <p:nvPr userDrawn="1"/>
        </p:nvPicPr>
        <p:blipFill>
          <a:blip r:embed="rId22">
            <a:extLst>
              <a:ext uri="{96DAC541-7B7A-43D3-8B79-37D633B846F1}">
                <asvg:svgBlip xmlns:asvg="http://schemas.microsoft.com/office/drawing/2016/SVG/main" r:embed="rId23"/>
              </a:ext>
            </a:extLst>
          </a:blip>
          <a:srcRect/>
          <a:stretch/>
        </p:blipFill>
        <p:spPr>
          <a:xfrm>
            <a:off x="5455017" y="4896000"/>
            <a:ext cx="1471701" cy="468000"/>
          </a:xfrm>
          <a:prstGeom prst="rect">
            <a:avLst/>
          </a:prstGeom>
        </p:spPr>
      </p:pic>
      <p:pic>
        <p:nvPicPr>
          <p:cNvPr id="20" name="Dufrain" descr="Dufrain">
            <a:extLst>
              <a:ext uri="{FF2B5EF4-FFF2-40B4-BE49-F238E27FC236}">
                <a16:creationId xmlns:a16="http://schemas.microsoft.com/office/drawing/2014/main" id="{6FDE9066-2BD5-7671-090F-6F2DC26E1E8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417356" y="4921689"/>
            <a:ext cx="1742769" cy="576000"/>
          </a:xfrm>
          <a:prstGeom prst="rect">
            <a:avLst/>
          </a:prstGeom>
        </p:spPr>
      </p:pic>
      <p:pic>
        <p:nvPicPr>
          <p:cNvPr id="3" name="CluedIn">
            <a:extLst>
              <a:ext uri="{FF2B5EF4-FFF2-40B4-BE49-F238E27FC236}">
                <a16:creationId xmlns:a16="http://schemas.microsoft.com/office/drawing/2014/main" id="{9DF0F31F-EBE5-0E77-CE8A-8879FBEA240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325641" y="4968000"/>
            <a:ext cx="1692792" cy="540000"/>
          </a:xfrm>
          <a:prstGeom prst="rect">
            <a:avLst/>
          </a:prstGeom>
        </p:spPr>
      </p:pic>
      <p:pic>
        <p:nvPicPr>
          <p:cNvPr id="2" name="Fabric February Logo">
            <a:extLst>
              <a:ext uri="{FF2B5EF4-FFF2-40B4-BE49-F238E27FC236}">
                <a16:creationId xmlns:a16="http://schemas.microsoft.com/office/drawing/2014/main" id="{E7F047D1-AC5F-C24D-1164-EDB2E735D32B}"/>
              </a:ext>
              <a:ext uri="{C183D7F6-B498-43B3-948B-1728B52AA6E4}">
                <adec:decorative xmlns:adec="http://schemas.microsoft.com/office/drawing/2017/decorative" val="1"/>
              </a:ext>
            </a:extLst>
          </p:cNvPr>
          <p:cNvPicPr/>
          <p:nvPr userDrawn="1"/>
        </p:nvPicPr>
        <p:blipFill>
          <a:blip r:embed="rId27">
            <a:extLst>
              <a:ext uri="{96DAC541-7B7A-43D3-8B79-37D633B846F1}">
                <asvg:svgBlip xmlns:asvg="http://schemas.microsoft.com/office/drawing/2016/SVG/main" r:embed="rId28"/>
              </a:ext>
            </a:extLst>
          </a:blip>
          <a:srcRect/>
          <a:stretch/>
        </p:blipFill>
        <p:spPr>
          <a:xfrm>
            <a:off x="5148370" y="5899551"/>
            <a:ext cx="1223748" cy="407916"/>
          </a:xfrm>
          <a:prstGeom prst="rect">
            <a:avLst/>
          </a:prstGeom>
          <a:effectLst>
            <a:outerShdw blurRad="50800" dist="38100" dir="2700000" algn="tl" rotWithShape="0">
              <a:schemeClr val="bg1"/>
            </a:outerShdw>
          </a:effectLst>
        </p:spPr>
      </p:pic>
    </p:spTree>
    <p:extLst>
      <p:ext uri="{BB962C8B-B14F-4D97-AF65-F5344CB8AC3E}">
        <p14:creationId xmlns:p14="http://schemas.microsoft.com/office/powerpoint/2010/main" val="2189112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eedbac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1C49BD-3476-DB7F-8C2A-D5E45806A5C7}"/>
              </a:ext>
            </a:extLst>
          </p:cNvPr>
          <p:cNvSpPr>
            <a:spLocks noGrp="1"/>
          </p:cNvSpPr>
          <p:nvPr>
            <p:ph type="title" hasCustomPrompt="1"/>
          </p:nvPr>
        </p:nvSpPr>
        <p:spPr>
          <a:xfrm>
            <a:off x="360363" y="-899999"/>
            <a:ext cx="10800000" cy="720000"/>
          </a:xfrm>
        </p:spPr>
        <p:txBody>
          <a:bodyPr anchor="b"/>
          <a:lstStyle>
            <a:lvl1pPr>
              <a:defRPr/>
            </a:lvl1pPr>
          </a:lstStyle>
          <a:p>
            <a:r>
              <a:rPr lang="en-US" dirty="0"/>
              <a:t>Fabric February Feedback</a:t>
            </a:r>
            <a:endParaRPr lang="nb-NO" dirty="0"/>
          </a:p>
        </p:txBody>
      </p:sp>
      <p:sp>
        <p:nvSpPr>
          <p:cNvPr id="3" name="Visible">
            <a:extLst>
              <a:ext uri="{FF2B5EF4-FFF2-40B4-BE49-F238E27FC236}">
                <a16:creationId xmlns:a16="http://schemas.microsoft.com/office/drawing/2014/main" id="{FD107709-0E62-8904-9D32-2E4FE3DED479}"/>
              </a:ext>
            </a:extLst>
          </p:cNvPr>
          <p:cNvSpPr txBox="1">
            <a:spLocks/>
          </p:cNvSpPr>
          <p:nvPr userDrawn="1"/>
        </p:nvSpPr>
        <p:spPr>
          <a:xfrm>
            <a:off x="360363" y="360363"/>
            <a:ext cx="10799762" cy="720725"/>
          </a:xfrm>
          <a:prstGeom prst="rect">
            <a:avLst/>
          </a:prstGeom>
          <a:effectLst/>
        </p:spPr>
        <p:txBody>
          <a:bodyPr vert="horz" lIns="0" tIns="0" rIns="0" bIns="0" rtlCol="0" anchor="ctr">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pPr algn="ctr"/>
            <a:r>
              <a:rPr lang="en-GB" sz="4400" b="0"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j-lt"/>
                <a:ea typeface="Roboto" panose="02000000000000000000" pitchFamily="2" charset="0"/>
                <a:cs typeface="Aptos Serif" panose="020B0502040204020203" pitchFamily="18" charset="0"/>
              </a:rPr>
              <a:t>Share </a:t>
            </a:r>
            <a:r>
              <a:rPr lang="en-GB" sz="4400" b="1"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j-lt"/>
                <a:ea typeface="Roboto" panose="02000000000000000000" pitchFamily="2" charset="0"/>
                <a:cs typeface="Aptos Serif" panose="020B0502040204020203" pitchFamily="18" charset="0"/>
              </a:rPr>
              <a:t>your thoughts </a:t>
            </a:r>
            <a:r>
              <a:rPr lang="en-GB" sz="4400" b="0"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j-lt"/>
                <a:ea typeface="Roboto" panose="02000000000000000000" pitchFamily="2" charset="0"/>
                <a:cs typeface="Aptos Serif" panose="020B0502040204020203" pitchFamily="18" charset="0"/>
              </a:rPr>
              <a:t>and help our speakers!</a:t>
            </a:r>
          </a:p>
        </p:txBody>
      </p:sp>
      <p:pic>
        <p:nvPicPr>
          <p:cNvPr id="4" name="QR Code">
            <a:extLst>
              <a:ext uri="{FF2B5EF4-FFF2-40B4-BE49-F238E27FC236}">
                <a16:creationId xmlns:a16="http://schemas.microsoft.com/office/drawing/2014/main" id="{60548D15-6E59-B296-D72B-796FEC8FFFC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40244" y="1800544"/>
            <a:ext cx="3240000" cy="3240000"/>
          </a:xfrm>
          <a:prstGeom prst="rect">
            <a:avLst/>
          </a:prstGeom>
          <a:effectLst>
            <a:outerShdw blurRad="50800" dist="38100" dir="2700000" algn="tl" rotWithShape="0">
              <a:schemeClr val="bg1"/>
            </a:outerShdw>
          </a:effectLst>
        </p:spPr>
      </p:pic>
      <p:sp>
        <p:nvSpPr>
          <p:cNvPr id="5" name="URL">
            <a:extLst>
              <a:ext uri="{FF2B5EF4-FFF2-40B4-BE49-F238E27FC236}">
                <a16:creationId xmlns:a16="http://schemas.microsoft.com/office/drawing/2014/main" id="{A8FCD588-2442-C9AA-9203-894B8BBFF6DD}"/>
              </a:ext>
            </a:extLst>
          </p:cNvPr>
          <p:cNvSpPr txBox="1"/>
          <p:nvPr userDrawn="1"/>
        </p:nvSpPr>
        <p:spPr>
          <a:xfrm>
            <a:off x="360244" y="5760000"/>
            <a:ext cx="10800000" cy="360000"/>
          </a:xfrm>
          <a:prstGeom prst="rect">
            <a:avLst/>
          </a:prstGeom>
          <a:noFill/>
          <a:effectLst/>
        </p:spPr>
        <p:txBody>
          <a:bodyPr wrap="square" lIns="0" tIns="0" rIns="0" bIns="0" anchor="b">
            <a:noAutofit/>
          </a:bodyPr>
          <a:lstStyle/>
          <a:p>
            <a:pPr algn="ctr"/>
            <a:r>
              <a:rPr lang="nb-NO" sz="2800" b="1" dirty="0" err="1">
                <a:solidFill>
                  <a:schemeClr val="accent2"/>
                </a:solidFill>
                <a:effectLst>
                  <a:outerShdw blurRad="50800" dist="38100" dir="2700000" algn="tl" rotWithShape="0">
                    <a:schemeClr val="bg1"/>
                  </a:outerShdw>
                </a:effectLst>
              </a:rPr>
              <a:t>fabfeb.app</a:t>
            </a:r>
            <a:r>
              <a:rPr lang="nb-NO" sz="2800" b="1" dirty="0">
                <a:solidFill>
                  <a:schemeClr val="accent2"/>
                </a:solidFill>
                <a:effectLst>
                  <a:outerShdw blurRad="50800" dist="38100" dir="2700000" algn="tl" rotWithShape="0">
                    <a:schemeClr val="bg1"/>
                  </a:outerShdw>
                </a:effectLst>
              </a:rPr>
              <a:t>/feedback</a:t>
            </a:r>
          </a:p>
        </p:txBody>
      </p:sp>
    </p:spTree>
    <p:extLst>
      <p:ext uri="{BB962C8B-B14F-4D97-AF65-F5344CB8AC3E}">
        <p14:creationId xmlns:p14="http://schemas.microsoft.com/office/powerpoint/2010/main" val="19136704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abric February Thank You">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B24C8C2-DCC4-9239-2847-1103025D65A8}"/>
              </a:ext>
            </a:extLst>
          </p:cNvPr>
          <p:cNvSpPr>
            <a:spLocks noGrp="1"/>
          </p:cNvSpPr>
          <p:nvPr>
            <p:ph type="title" hasCustomPrompt="1"/>
          </p:nvPr>
        </p:nvSpPr>
        <p:spPr>
          <a:xfrm>
            <a:off x="360363" y="360362"/>
            <a:ext cx="10800000" cy="3419476"/>
          </a:xfrm>
        </p:spPr>
        <p:txBody>
          <a:bodyPr anchor="ctr"/>
          <a:lstStyle>
            <a:lvl1pPr algn="ctr">
              <a:defRPr sz="10000"/>
            </a:lvl1pPr>
          </a:lstStyle>
          <a:p>
            <a:r>
              <a:rPr lang="en-US" dirty="0"/>
              <a:t>Thank you!</a:t>
            </a:r>
            <a:endParaRPr lang="nb-NO" dirty="0"/>
          </a:p>
        </p:txBody>
      </p:sp>
      <p:pic>
        <p:nvPicPr>
          <p:cNvPr id="5" name="Fabric February Logo">
            <a:extLst>
              <a:ext uri="{FF2B5EF4-FFF2-40B4-BE49-F238E27FC236}">
                <a16:creationId xmlns:a16="http://schemas.microsoft.com/office/drawing/2014/main" id="{219DE240-CEB1-5CFA-DE82-0F64F55CC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961038" y="3780725"/>
            <a:ext cx="3600000" cy="1200000"/>
          </a:xfrm>
          <a:prstGeom prst="rect">
            <a:avLst/>
          </a:prstGeom>
          <a:effectLst>
            <a:outerShdw blurRad="63500" dist="63500" dir="2700000" algn="tl" rotWithShape="0">
              <a:schemeClr val="bg1"/>
            </a:outerShdw>
          </a:effectLst>
        </p:spPr>
      </p:pic>
    </p:spTree>
    <p:extLst>
      <p:ext uri="{BB962C8B-B14F-4D97-AF65-F5344CB8AC3E}">
        <p14:creationId xmlns:p14="http://schemas.microsoft.com/office/powerpoint/2010/main" val="650018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21C49BD-3476-DB7F-8C2A-D5E45806A5C7}"/>
              </a:ext>
            </a:extLst>
          </p:cNvPr>
          <p:cNvSpPr>
            <a:spLocks noGrp="1"/>
          </p:cNvSpPr>
          <p:nvPr>
            <p:ph type="title" hasCustomPrompt="1"/>
          </p:nvPr>
        </p:nvSpPr>
        <p:spPr>
          <a:xfrm>
            <a:off x="360363" y="-899999"/>
            <a:ext cx="10800000" cy="720000"/>
          </a:xfrm>
        </p:spPr>
        <p:txBody>
          <a:bodyPr anchor="b"/>
          <a:lstStyle/>
          <a:p>
            <a:r>
              <a:rPr lang="en-US" dirty="0"/>
              <a:t>Hidden Title (for accessibility)</a:t>
            </a:r>
            <a:endParaRPr lang="nb-NO" dirty="0"/>
          </a:p>
        </p:txBody>
      </p:sp>
    </p:spTree>
    <p:extLst>
      <p:ext uri="{BB962C8B-B14F-4D97-AF65-F5344CB8AC3E}">
        <p14:creationId xmlns:p14="http://schemas.microsoft.com/office/powerpoint/2010/main" val="1369208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Left"/>
          <p:cNvSpPr>
            <a:spLocks noGrp="1"/>
          </p:cNvSpPr>
          <p:nvPr>
            <p:ph sz="half" idx="1"/>
          </p:nvPr>
        </p:nvSpPr>
        <p:spPr>
          <a:xfrm>
            <a:off x="360363" y="1439813"/>
            <a:ext cx="5400000" cy="4680000"/>
          </a:xfrm>
          <a:prstGeom prst="rect">
            <a:avLst/>
          </a:prstGeom>
        </p:spPr>
        <p:txBody>
          <a:bodyPr rIns="180000">
            <a:normAutofit/>
          </a:bodyPr>
          <a:lstStyle>
            <a:lvl1pPr algn="l">
              <a:defRPr sz="2800"/>
            </a:lvl1pPr>
            <a:lvl2pPr algn="l">
              <a:defRPr sz="2400"/>
            </a:lvl2pPr>
            <a:lvl3pPr algn="l">
              <a:defRPr sz="20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p:nvPr>
        </p:nvSpPr>
        <p:spPr>
          <a:xfrm>
            <a:off x="5760001" y="1440000"/>
            <a:ext cx="5400000" cy="4680000"/>
          </a:xfrm>
          <a:prstGeom prst="rect">
            <a:avLst/>
          </a:prstGeom>
        </p:spPr>
        <p:txBody>
          <a:bodyPr lIns="180000">
            <a:normAutofit/>
          </a:bodyPr>
          <a:lstStyle>
            <a:lvl1pPr algn="l">
              <a:defRPr sz="2800"/>
            </a:lvl1pPr>
            <a:lvl2pPr algn="l">
              <a:defRPr sz="2400"/>
            </a:lvl2pPr>
            <a:lvl3pPr algn="l">
              <a:defRPr sz="20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0854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Center">
    <p:spTree>
      <p:nvGrpSpPr>
        <p:cNvPr id="1" name=""/>
        <p:cNvGrpSpPr/>
        <p:nvPr/>
      </p:nvGrpSpPr>
      <p:grpSpPr>
        <a:xfrm>
          <a:off x="0" y="0"/>
          <a:ext cx="0" cy="0"/>
          <a:chOff x="0" y="0"/>
          <a:chExt cx="0" cy="0"/>
        </a:xfrm>
      </p:grpSpPr>
      <p:sp>
        <p:nvSpPr>
          <p:cNvPr id="2" name="Title"/>
          <p:cNvSpPr>
            <a:spLocks noGrp="1"/>
          </p:cNvSpPr>
          <p:nvPr>
            <p:ph type="title"/>
          </p:nvPr>
        </p:nvSpPr>
        <p:spPr/>
        <p:txBody>
          <a:bodyPr lIns="0" rIns="0"/>
          <a:lstStyle>
            <a:lvl1pPr algn="ctr">
              <a:defRPr/>
            </a:lvl1pPr>
          </a:lstStyle>
          <a:p>
            <a:r>
              <a:rPr lang="en-US" dirty="0"/>
              <a:t>Click to edit Master title style</a:t>
            </a:r>
          </a:p>
        </p:txBody>
      </p:sp>
      <p:sp>
        <p:nvSpPr>
          <p:cNvPr id="3" name="Content Left"/>
          <p:cNvSpPr>
            <a:spLocks noGrp="1"/>
          </p:cNvSpPr>
          <p:nvPr>
            <p:ph sz="half" idx="1"/>
          </p:nvPr>
        </p:nvSpPr>
        <p:spPr>
          <a:xfrm>
            <a:off x="360363" y="1439813"/>
            <a:ext cx="5400000" cy="4680000"/>
          </a:xfrm>
          <a:prstGeom prst="rect">
            <a:avLst/>
          </a:prstGeom>
        </p:spPr>
        <p:txBody>
          <a:bodyPr lIns="0" rIns="0">
            <a:normAutofit/>
          </a:bodyPr>
          <a:lstStyle>
            <a:lvl1pPr algn="ctr">
              <a:defRPr sz="2800"/>
            </a:lvl1pPr>
            <a:lvl2pPr algn="ctr">
              <a:defRPr sz="2400"/>
            </a:lvl2pPr>
            <a:lvl3pPr algn="ctr">
              <a:defRPr sz="2000"/>
            </a:lvl3pPr>
            <a:lvl4pPr algn="ctr">
              <a:defRPr sz="1800"/>
            </a:lvl4pPr>
            <a:lvl5pPr algn="ct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p:nvPr>
        </p:nvSpPr>
        <p:spPr>
          <a:xfrm>
            <a:off x="5760001" y="1440000"/>
            <a:ext cx="5400000" cy="4680000"/>
          </a:xfrm>
          <a:prstGeom prst="rect">
            <a:avLst/>
          </a:prstGeom>
        </p:spPr>
        <p:txBody>
          <a:bodyPr lIns="0" rIns="0">
            <a:normAutofit/>
          </a:bodyPr>
          <a:lstStyle>
            <a:lvl1pPr algn="ctr">
              <a:defRPr sz="2800"/>
            </a:lvl1pPr>
            <a:lvl2pPr algn="ctr">
              <a:defRPr sz="2400"/>
            </a:lvl2pPr>
            <a:lvl3pPr algn="ctr">
              <a:defRPr sz="2000"/>
            </a:lvl3pPr>
            <a:lvl4pPr algn="ctr">
              <a:defRPr sz="1800"/>
            </a:lvl4pPr>
            <a:lvl5pPr algn="ct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3024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lgn="l">
              <a:defRPr/>
            </a:lvl1pPr>
          </a:lstStyle>
          <a:p>
            <a:r>
              <a:rPr lang="en-US"/>
              <a:t>Click to edit Master title style</a:t>
            </a:r>
            <a:endParaRPr lang="en-US" dirty="0"/>
          </a:p>
        </p:txBody>
      </p:sp>
      <p:sp>
        <p:nvSpPr>
          <p:cNvPr id="7" name="Header Left">
            <a:extLst>
              <a:ext uri="{FF2B5EF4-FFF2-40B4-BE49-F238E27FC236}">
                <a16:creationId xmlns:a16="http://schemas.microsoft.com/office/drawing/2014/main" id="{ED94B58F-88C8-F47A-AE97-5891184201C4}"/>
              </a:ext>
            </a:extLst>
          </p:cNvPr>
          <p:cNvSpPr>
            <a:spLocks noGrp="1"/>
          </p:cNvSpPr>
          <p:nvPr>
            <p:ph sz="quarter" idx="11" hasCustomPrompt="1"/>
          </p:nvPr>
        </p:nvSpPr>
        <p:spPr>
          <a:xfrm>
            <a:off x="360000" y="1080000"/>
            <a:ext cx="5400000" cy="720000"/>
          </a:xfrm>
        </p:spPr>
        <p:txBody>
          <a:bodyPr lIns="0" tIns="0" rIns="180000" bIns="0" anchor="b">
            <a:normAutofit/>
          </a:bodyPr>
          <a:lstStyle>
            <a:lvl1pPr>
              <a:defRPr sz="3600" b="1">
                <a:solidFill>
                  <a:schemeClr val="accent6"/>
                </a:solidFill>
                <a:latin typeface="+mj-lt"/>
              </a:defRPr>
            </a:lvl1pPr>
          </a:lstStyle>
          <a:p>
            <a:pPr lvl="0"/>
            <a:r>
              <a:rPr lang="en-US" dirty="0"/>
              <a:t>Header</a:t>
            </a:r>
            <a:endParaRPr lang="nb-NO" dirty="0"/>
          </a:p>
        </p:txBody>
      </p:sp>
      <p:sp>
        <p:nvSpPr>
          <p:cNvPr id="6" name="Header Right">
            <a:extLst>
              <a:ext uri="{FF2B5EF4-FFF2-40B4-BE49-F238E27FC236}">
                <a16:creationId xmlns:a16="http://schemas.microsoft.com/office/drawing/2014/main" id="{32D5D104-F76C-3B1E-75DF-3B24A0109AA6}"/>
              </a:ext>
            </a:extLst>
          </p:cNvPr>
          <p:cNvSpPr>
            <a:spLocks noGrp="1"/>
          </p:cNvSpPr>
          <p:nvPr>
            <p:ph sz="quarter" idx="10" hasCustomPrompt="1"/>
          </p:nvPr>
        </p:nvSpPr>
        <p:spPr>
          <a:xfrm>
            <a:off x="5760000" y="1080000"/>
            <a:ext cx="5399087" cy="720000"/>
          </a:xfrm>
        </p:spPr>
        <p:txBody>
          <a:bodyPr lIns="180000" tIns="0" rIns="0" bIns="0" anchor="b">
            <a:normAutofit/>
          </a:bodyPr>
          <a:lstStyle>
            <a:lvl1pPr>
              <a:defRPr sz="3600" b="1">
                <a:solidFill>
                  <a:schemeClr val="accent6"/>
                </a:solidFill>
                <a:latin typeface="+mj-lt"/>
              </a:defRPr>
            </a:lvl1pPr>
          </a:lstStyle>
          <a:p>
            <a:pPr lvl="0"/>
            <a:r>
              <a:rPr lang="en-US" dirty="0"/>
              <a:t>Header</a:t>
            </a:r>
            <a:endParaRPr lang="nb-NO" dirty="0"/>
          </a:p>
        </p:txBody>
      </p:sp>
      <p:sp>
        <p:nvSpPr>
          <p:cNvPr id="3" name="Content Left"/>
          <p:cNvSpPr>
            <a:spLocks noGrp="1"/>
          </p:cNvSpPr>
          <p:nvPr>
            <p:ph sz="half" idx="1"/>
          </p:nvPr>
        </p:nvSpPr>
        <p:spPr>
          <a:xfrm>
            <a:off x="360363" y="1800000"/>
            <a:ext cx="5400000" cy="4319813"/>
          </a:xfrm>
          <a:prstGeom prst="rect">
            <a:avLst/>
          </a:prstGeom>
        </p:spPr>
        <p:txBody>
          <a:bodyPr tIns="180000" rIns="180000">
            <a:normAutofit/>
          </a:bodyPr>
          <a:lstStyle>
            <a:lvl1pPr algn="l">
              <a:defRPr sz="2800"/>
            </a:lvl1pPr>
            <a:lvl2pPr algn="l">
              <a:defRPr sz="2400"/>
            </a:lvl2pPr>
            <a:lvl3pPr algn="l">
              <a:defRPr sz="20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p:nvPr>
        </p:nvSpPr>
        <p:spPr>
          <a:xfrm>
            <a:off x="5760001" y="1800000"/>
            <a:ext cx="5400000" cy="4320000"/>
          </a:xfrm>
          <a:prstGeom prst="rect">
            <a:avLst/>
          </a:prstGeom>
        </p:spPr>
        <p:txBody>
          <a:bodyPr lIns="180000" tIns="180000">
            <a:normAutofit/>
          </a:bodyPr>
          <a:lstStyle>
            <a:lvl1pPr algn="l">
              <a:defRPr sz="2800"/>
            </a:lvl1pPr>
            <a:lvl2pPr algn="l">
              <a:defRPr sz="2400"/>
            </a:lvl2pPr>
            <a:lvl3pPr algn="l">
              <a:defRPr sz="2000"/>
            </a:lvl3pPr>
            <a:lvl4pPr algn="l">
              <a:defRPr sz="1800"/>
            </a:lvl4pPr>
            <a:lvl5pPr algn="l">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397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Center">
    <p:spTree>
      <p:nvGrpSpPr>
        <p:cNvPr id="1" name=""/>
        <p:cNvGrpSpPr/>
        <p:nvPr/>
      </p:nvGrpSpPr>
      <p:grpSpPr>
        <a:xfrm>
          <a:off x="0" y="0"/>
          <a:ext cx="0" cy="0"/>
          <a:chOff x="0" y="0"/>
          <a:chExt cx="0" cy="0"/>
        </a:xfrm>
      </p:grpSpPr>
      <p:sp>
        <p:nvSpPr>
          <p:cNvPr id="2" name="Title"/>
          <p:cNvSpPr>
            <a:spLocks noGrp="1"/>
          </p:cNvSpPr>
          <p:nvPr>
            <p:ph type="title"/>
          </p:nvPr>
        </p:nvSpPr>
        <p:spPr/>
        <p:txBody>
          <a:bodyPr lIns="0" rIns="0"/>
          <a:lstStyle>
            <a:lvl1pPr algn="ctr">
              <a:defRPr/>
            </a:lvl1pPr>
          </a:lstStyle>
          <a:p>
            <a:r>
              <a:rPr lang="en-US" dirty="0"/>
              <a:t>Click to edit Master title style</a:t>
            </a:r>
          </a:p>
        </p:txBody>
      </p:sp>
      <p:sp>
        <p:nvSpPr>
          <p:cNvPr id="6" name="Header Left">
            <a:extLst>
              <a:ext uri="{FF2B5EF4-FFF2-40B4-BE49-F238E27FC236}">
                <a16:creationId xmlns:a16="http://schemas.microsoft.com/office/drawing/2014/main" id="{1CB08F8C-5702-3A1F-4213-82F578F3C8C2}"/>
              </a:ext>
            </a:extLst>
          </p:cNvPr>
          <p:cNvSpPr>
            <a:spLocks noGrp="1"/>
          </p:cNvSpPr>
          <p:nvPr>
            <p:ph sz="quarter" idx="10" hasCustomPrompt="1"/>
          </p:nvPr>
        </p:nvSpPr>
        <p:spPr>
          <a:xfrm>
            <a:off x="360000" y="1080000"/>
            <a:ext cx="5400000" cy="720725"/>
          </a:xfrm>
        </p:spPr>
        <p:txBody>
          <a:bodyPr lIns="0" rIns="0" anchor="b">
            <a:normAutofit/>
          </a:bodyPr>
          <a:lstStyle>
            <a:lvl1pPr algn="ctr">
              <a:defRPr sz="3600" b="1">
                <a:solidFill>
                  <a:schemeClr val="accent6"/>
                </a:solidFill>
                <a:latin typeface="+mj-lt"/>
              </a:defRPr>
            </a:lvl1pPr>
          </a:lstStyle>
          <a:p>
            <a:pPr lvl="0"/>
            <a:r>
              <a:rPr lang="en-US" dirty="0"/>
              <a:t>Header</a:t>
            </a:r>
            <a:endParaRPr lang="nb-NO" dirty="0"/>
          </a:p>
        </p:txBody>
      </p:sp>
      <p:sp>
        <p:nvSpPr>
          <p:cNvPr id="8" name="Header Right">
            <a:extLst>
              <a:ext uri="{FF2B5EF4-FFF2-40B4-BE49-F238E27FC236}">
                <a16:creationId xmlns:a16="http://schemas.microsoft.com/office/drawing/2014/main" id="{B1D64032-5409-1A1A-64A2-1B62F6AE1866}"/>
              </a:ext>
            </a:extLst>
          </p:cNvPr>
          <p:cNvSpPr>
            <a:spLocks noGrp="1"/>
          </p:cNvSpPr>
          <p:nvPr>
            <p:ph sz="quarter" idx="11" hasCustomPrompt="1"/>
          </p:nvPr>
        </p:nvSpPr>
        <p:spPr>
          <a:xfrm>
            <a:off x="5761038" y="1080000"/>
            <a:ext cx="5400000" cy="719138"/>
          </a:xfrm>
        </p:spPr>
        <p:txBody>
          <a:bodyPr vert="horz" lIns="0" tIns="0" rIns="0" bIns="0" rtlCol="0" anchor="b">
            <a:normAutofit/>
          </a:bodyPr>
          <a:lstStyle>
            <a:lvl1pPr algn="ctr">
              <a:defRPr lang="en-US" sz="3600" b="1" smtClean="0">
                <a:solidFill>
                  <a:schemeClr val="accent6"/>
                </a:solidFill>
                <a:latin typeface="+mj-lt"/>
              </a:defRPr>
            </a:lvl1pPr>
            <a:lvl2pPr>
              <a:defRPr lang="en-US" smtClean="0"/>
            </a:lvl2pPr>
            <a:lvl3pPr>
              <a:defRPr lang="en-US" smtClean="0"/>
            </a:lvl3pPr>
            <a:lvl4pPr>
              <a:defRPr lang="en-US" smtClean="0"/>
            </a:lvl4pPr>
            <a:lvl5pPr>
              <a:defRPr lang="nb-NO"/>
            </a:lvl5pPr>
          </a:lstStyle>
          <a:p>
            <a:pPr lvl="0"/>
            <a:r>
              <a:rPr lang="en-US" dirty="0"/>
              <a:t>Header</a:t>
            </a:r>
            <a:endParaRPr lang="nb-NO" dirty="0"/>
          </a:p>
        </p:txBody>
      </p:sp>
      <p:sp>
        <p:nvSpPr>
          <p:cNvPr id="3" name="Content Left"/>
          <p:cNvSpPr>
            <a:spLocks noGrp="1"/>
          </p:cNvSpPr>
          <p:nvPr>
            <p:ph sz="half" idx="1"/>
          </p:nvPr>
        </p:nvSpPr>
        <p:spPr>
          <a:xfrm>
            <a:off x="360363" y="1798951"/>
            <a:ext cx="5400000" cy="4320862"/>
          </a:xfrm>
          <a:prstGeom prst="rect">
            <a:avLst/>
          </a:prstGeom>
        </p:spPr>
        <p:txBody>
          <a:bodyPr lIns="0" tIns="180000" rIns="0">
            <a:normAutofit/>
          </a:bodyPr>
          <a:lstStyle>
            <a:lvl1pPr algn="ctr">
              <a:defRPr sz="2800" b="0"/>
            </a:lvl1pPr>
            <a:lvl2pPr algn="ctr">
              <a:defRPr sz="2400" b="0"/>
            </a:lvl2pPr>
            <a:lvl3pPr algn="ctr">
              <a:defRPr sz="2000" b="0"/>
            </a:lvl3pPr>
            <a:lvl4pPr algn="ctr">
              <a:defRPr sz="1800" b="0"/>
            </a:lvl4pPr>
            <a:lvl5pPr algn="ct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Right"/>
          <p:cNvSpPr>
            <a:spLocks noGrp="1"/>
          </p:cNvSpPr>
          <p:nvPr>
            <p:ph sz="half" idx="2"/>
          </p:nvPr>
        </p:nvSpPr>
        <p:spPr>
          <a:xfrm>
            <a:off x="5760001" y="1799138"/>
            <a:ext cx="5400000" cy="4320862"/>
          </a:xfrm>
          <a:prstGeom prst="rect">
            <a:avLst/>
          </a:prstGeom>
        </p:spPr>
        <p:txBody>
          <a:bodyPr lIns="0" tIns="180000" rIns="0">
            <a:normAutofit/>
          </a:bodyPr>
          <a:lstStyle>
            <a:lvl1pPr algn="ctr">
              <a:defRPr sz="2800" b="0"/>
            </a:lvl1pPr>
            <a:lvl2pPr algn="ctr">
              <a:defRPr sz="2400" b="0"/>
            </a:lvl2pPr>
            <a:lvl3pPr algn="ctr">
              <a:defRPr sz="2000" b="0"/>
            </a:lvl3pPr>
            <a:lvl4pPr algn="ctr">
              <a:defRPr sz="1800" b="0"/>
            </a:lvl4pPr>
            <a:lvl5pPr algn="ct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204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image" Target="../media/image42.sv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4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9500">
              <a:schemeClr val="accent2"/>
            </a:gs>
            <a:gs pos="0">
              <a:schemeClr val="accent1"/>
            </a:gs>
            <a:gs pos="100000">
              <a:schemeClr val="accent3"/>
            </a:gs>
          </a:gsLst>
          <a:lin ang="18900000" scaled="1"/>
          <a:tileRect/>
        </a:gradFill>
        <a:effectLst/>
      </p:bgPr>
    </p:bg>
    <p:spTree>
      <p:nvGrpSpPr>
        <p:cNvPr id="1" name=""/>
        <p:cNvGrpSpPr/>
        <p:nvPr/>
      </p:nvGrpSpPr>
      <p:grpSpPr>
        <a:xfrm>
          <a:off x="0" y="0"/>
          <a:ext cx="0" cy="0"/>
          <a:chOff x="0" y="0"/>
          <a:chExt cx="0" cy="0"/>
        </a:xfrm>
      </p:grpSpPr>
      <p:sp>
        <p:nvSpPr>
          <p:cNvPr id="7" name="Hashtag #FabricFebruary">
            <a:extLst>
              <a:ext uri="{FF2B5EF4-FFF2-40B4-BE49-F238E27FC236}">
                <a16:creationId xmlns:a16="http://schemas.microsoft.com/office/drawing/2014/main" id="{78DEC9ED-8299-3E1C-5BB1-454A22897449}"/>
              </a:ext>
            </a:extLst>
          </p:cNvPr>
          <p:cNvSpPr txBox="1">
            <a:spLocks noGrp="1" noRot="1" noMove="1" noResize="1" noEditPoints="1" noAdjustHandles="1" noChangeArrowheads="1" noChangeShapeType="1"/>
          </p:cNvSpPr>
          <p:nvPr userDrawn="1"/>
        </p:nvSpPr>
        <p:spPr>
          <a:xfrm>
            <a:off x="180000" y="6120000"/>
            <a:ext cx="1080000" cy="180000"/>
          </a:xfrm>
          <a:prstGeom prst="rect">
            <a:avLst/>
          </a:prstGeom>
          <a:noFill/>
        </p:spPr>
        <p:txBody>
          <a:bodyPr wrap="square" lIns="0" tIns="0" rIns="0" bIns="0" rtlCol="0" anchor="b">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nb-NO" sz="1200" b="0" dirty="0">
                <a:solidFill>
                  <a:schemeClr val="bg1"/>
                </a:solidFill>
                <a:latin typeface="+mn-lt"/>
              </a:rPr>
              <a:t>#FabricFebruary</a:t>
            </a:r>
          </a:p>
        </p:txBody>
      </p:sp>
      <p:pic>
        <p:nvPicPr>
          <p:cNvPr id="6" name="Fabric February Icon">
            <a:extLst>
              <a:ext uri="{FF2B5EF4-FFF2-40B4-BE49-F238E27FC236}">
                <a16:creationId xmlns:a16="http://schemas.microsoft.com/office/drawing/2014/main" id="{8F5D411A-52F1-70FD-85E6-3AA604C4BC7C}"/>
              </a:ext>
            </a:extLst>
          </p:cNvPr>
          <p:cNvPicPr>
            <a:picLocks noGrp="1" noRot="1" noChangeAspect="1" noMove="1" noResize="1" noEditPoints="1" noAdjustHandles="1" noChangeArrowheads="1" noChangeShapeType="1" noCrop="1"/>
          </p:cNvPicPr>
          <p:nvPr userDrawn="1"/>
        </p:nvPicPr>
        <p:blipFill>
          <a:blip r:embed="rId28">
            <a:extLst>
              <a:ext uri="{96DAC541-7B7A-43D3-8B79-37D633B846F1}">
                <asvg:svgBlip xmlns:asvg="http://schemas.microsoft.com/office/drawing/2016/SVG/main" r:embed="rId29"/>
              </a:ext>
            </a:extLst>
          </a:blip>
          <a:srcRect/>
          <a:stretch/>
        </p:blipFill>
        <p:spPr>
          <a:xfrm>
            <a:off x="10980000" y="5940000"/>
            <a:ext cx="360000" cy="360000"/>
          </a:xfrm>
          <a:prstGeom prst="rect">
            <a:avLst/>
          </a:prstGeom>
          <a:effectLst>
            <a:outerShdw blurRad="50800" dist="38100" dir="2700000" algn="tl" rotWithShape="0">
              <a:schemeClr val="accent1">
                <a:alpha val="40000"/>
              </a:schemeClr>
            </a:outerShdw>
          </a:effectLst>
        </p:spPr>
      </p:pic>
      <p:sp>
        <p:nvSpPr>
          <p:cNvPr id="2" name="Title"/>
          <p:cNvSpPr>
            <a:spLocks noGrp="1"/>
          </p:cNvSpPr>
          <p:nvPr>
            <p:ph type="title"/>
          </p:nvPr>
        </p:nvSpPr>
        <p:spPr>
          <a:xfrm>
            <a:off x="360363" y="360363"/>
            <a:ext cx="10800000" cy="720000"/>
          </a:xfrm>
          <a:prstGeom prst="rect">
            <a:avLst/>
          </a:prstGeom>
          <a:effectLst/>
        </p:spPr>
        <p:txBody>
          <a:bodyPr vert="horz" lIns="0" tIns="0" rIns="0" bIns="0" rtlCol="0" anchor="t">
            <a:noAutofit/>
          </a:bodyPr>
          <a:lstStyle/>
          <a:p>
            <a:r>
              <a:rPr lang="en-US" dirty="0"/>
              <a:t>Click to edit Master title style</a:t>
            </a:r>
          </a:p>
        </p:txBody>
      </p:sp>
      <p:sp>
        <p:nvSpPr>
          <p:cNvPr id="4" name="Content">
            <a:extLst>
              <a:ext uri="{FF2B5EF4-FFF2-40B4-BE49-F238E27FC236}">
                <a16:creationId xmlns:a16="http://schemas.microsoft.com/office/drawing/2014/main" id="{16D7616C-2A68-2655-1844-2486D054C790}"/>
              </a:ext>
            </a:extLst>
          </p:cNvPr>
          <p:cNvSpPr>
            <a:spLocks noGrp="1"/>
          </p:cNvSpPr>
          <p:nvPr>
            <p:ph type="body" idx="1"/>
          </p:nvPr>
        </p:nvSpPr>
        <p:spPr>
          <a:xfrm>
            <a:off x="360363" y="1439863"/>
            <a:ext cx="10799762" cy="467994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45293730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713" r:id="rId8"/>
    <p:sldLayoutId id="2147483714" r:id="rId9"/>
    <p:sldLayoutId id="2147483696" r:id="rId10"/>
    <p:sldLayoutId id="2147483697" r:id="rId11"/>
    <p:sldLayoutId id="2147483698" r:id="rId12"/>
    <p:sldLayoutId id="2147483699" r:id="rId13"/>
    <p:sldLayoutId id="2147483700" r:id="rId14"/>
    <p:sldLayoutId id="2147483734" r:id="rId15"/>
    <p:sldLayoutId id="2147483715" r:id="rId16"/>
    <p:sldLayoutId id="2147483739" r:id="rId17"/>
    <p:sldLayoutId id="2147483740" r:id="rId18"/>
    <p:sldLayoutId id="2147483736" r:id="rId19"/>
    <p:sldLayoutId id="2147483745" r:id="rId20"/>
    <p:sldLayoutId id="2147483748" r:id="rId21"/>
    <p:sldLayoutId id="2147483749" r:id="rId22"/>
    <p:sldLayoutId id="2147483750" r:id="rId23"/>
    <p:sldLayoutId id="2147483751" r:id="rId24"/>
    <p:sldLayoutId id="2147483752" r:id="rId25"/>
    <p:sldLayoutId id="2147483753" r:id="rId26"/>
  </p:sldLayoutIdLst>
  <p:txStyles>
    <p:title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p:titleStyle>
    <p:bodyStyle>
      <a:lvl1pPr marL="0" indent="0" algn="l" defTabSz="2438189" rtl="0" eaLnBrk="1" latinLnBrk="0" hangingPunct="1">
        <a:lnSpc>
          <a:spcPct val="100000"/>
        </a:lnSpc>
        <a:spcBef>
          <a:spcPts val="0"/>
        </a:spcBef>
        <a:spcAft>
          <a:spcPts val="1200"/>
        </a:spcAft>
        <a:buFont typeface="Arial" panose="020B0604020202020204" pitchFamily="34" charset="0"/>
        <a:buNone/>
        <a:defRPr lang="en-US" sz="36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1pPr>
      <a:lvl2pPr marL="540000" indent="0" algn="l" defTabSz="2438189" rtl="0" eaLnBrk="1" latinLnBrk="0" hangingPunct="1">
        <a:lnSpc>
          <a:spcPct val="100000"/>
        </a:lnSpc>
        <a:spcBef>
          <a:spcPts val="0"/>
        </a:spcBef>
        <a:spcAft>
          <a:spcPts val="1200"/>
        </a:spcAft>
        <a:buFont typeface="Arial" panose="020B0604020202020204" pitchFamily="34" charset="0"/>
        <a:buNone/>
        <a:defRPr lang="en-US" sz="32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2pPr>
      <a:lvl3pPr marL="1080000" indent="0" algn="l" defTabSz="2438189" rtl="0" eaLnBrk="1" latinLnBrk="0" hangingPunct="1">
        <a:lnSpc>
          <a:spcPct val="100000"/>
        </a:lnSpc>
        <a:spcBef>
          <a:spcPts val="0"/>
        </a:spcBef>
        <a:spcAft>
          <a:spcPts val="1200"/>
        </a:spcAft>
        <a:buFont typeface="Arial" panose="020B0604020202020204" pitchFamily="34" charset="0"/>
        <a:buNone/>
        <a:defRPr lang="en-US" sz="28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3pPr>
      <a:lvl4pPr marL="1440000" indent="0" algn="l" defTabSz="2438189" rtl="0" eaLnBrk="1" latinLnBrk="0" hangingPunct="1">
        <a:lnSpc>
          <a:spcPct val="100000"/>
        </a:lnSpc>
        <a:spcBef>
          <a:spcPts val="0"/>
        </a:spcBef>
        <a:spcAft>
          <a:spcPts val="1200"/>
        </a:spcAft>
        <a:buFont typeface="Arial" panose="020B0604020202020204" pitchFamily="34" charset="0"/>
        <a:buNone/>
        <a:defRPr lang="en-US"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4pPr>
      <a:lvl5pPr marL="1800000" indent="0" algn="l" defTabSz="2438189" rtl="0" eaLnBrk="1" latinLnBrk="0" hangingPunct="1">
        <a:lnSpc>
          <a:spcPct val="100000"/>
        </a:lnSpc>
        <a:spcBef>
          <a:spcPts val="0"/>
        </a:spcBef>
        <a:spcAft>
          <a:spcPts val="1200"/>
        </a:spcAft>
        <a:buFont typeface="Arial" panose="020B0604020202020204" pitchFamily="34" charset="0"/>
        <a:buNone/>
        <a:defRPr lang="nb-NO"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5pPr>
      <a:lvl6pPr marL="670501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6pPr>
      <a:lvl7pPr marL="7924108"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7pPr>
      <a:lvl8pPr marL="9143201"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8pPr>
      <a:lvl9pPr marL="1036229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189" rtl="0" eaLnBrk="1" latinLnBrk="0" hangingPunct="1">
        <a:defRPr sz="4800" kern="1200">
          <a:solidFill>
            <a:schemeClr val="tx1"/>
          </a:solidFill>
          <a:latin typeface="+mn-lt"/>
          <a:ea typeface="+mn-ea"/>
          <a:cs typeface="+mn-cs"/>
        </a:defRPr>
      </a:lvl1pPr>
      <a:lvl2pPr marL="1219093" algn="l" defTabSz="2438189" rtl="0" eaLnBrk="1" latinLnBrk="0" hangingPunct="1">
        <a:defRPr sz="4800" kern="1200">
          <a:solidFill>
            <a:schemeClr val="tx1"/>
          </a:solidFill>
          <a:latin typeface="+mn-lt"/>
          <a:ea typeface="+mn-ea"/>
          <a:cs typeface="+mn-cs"/>
        </a:defRPr>
      </a:lvl2pPr>
      <a:lvl3pPr marL="2438189" algn="l" defTabSz="2438189" rtl="0" eaLnBrk="1" latinLnBrk="0" hangingPunct="1">
        <a:defRPr sz="4800" kern="1200">
          <a:solidFill>
            <a:schemeClr val="tx1"/>
          </a:solidFill>
          <a:latin typeface="+mn-lt"/>
          <a:ea typeface="+mn-ea"/>
          <a:cs typeface="+mn-cs"/>
        </a:defRPr>
      </a:lvl3pPr>
      <a:lvl4pPr marL="3657281" algn="l" defTabSz="2438189" rtl="0" eaLnBrk="1" latinLnBrk="0" hangingPunct="1">
        <a:defRPr sz="4800" kern="1200">
          <a:solidFill>
            <a:schemeClr val="tx1"/>
          </a:solidFill>
          <a:latin typeface="+mn-lt"/>
          <a:ea typeface="+mn-ea"/>
          <a:cs typeface="+mn-cs"/>
        </a:defRPr>
      </a:lvl4pPr>
      <a:lvl5pPr marL="4876373" algn="l" defTabSz="2438189" rtl="0" eaLnBrk="1" latinLnBrk="0" hangingPunct="1">
        <a:defRPr sz="4800" kern="1200">
          <a:solidFill>
            <a:schemeClr val="tx1"/>
          </a:solidFill>
          <a:latin typeface="+mn-lt"/>
          <a:ea typeface="+mn-ea"/>
          <a:cs typeface="+mn-cs"/>
        </a:defRPr>
      </a:lvl5pPr>
      <a:lvl6pPr marL="6095466" algn="l" defTabSz="2438189" rtl="0" eaLnBrk="1" latinLnBrk="0" hangingPunct="1">
        <a:defRPr sz="4800" kern="1200">
          <a:solidFill>
            <a:schemeClr val="tx1"/>
          </a:solidFill>
          <a:latin typeface="+mn-lt"/>
          <a:ea typeface="+mn-ea"/>
          <a:cs typeface="+mn-cs"/>
        </a:defRPr>
      </a:lvl6pPr>
      <a:lvl7pPr marL="7314562" algn="l" defTabSz="2438189" rtl="0" eaLnBrk="1" latinLnBrk="0" hangingPunct="1">
        <a:defRPr sz="4800" kern="1200">
          <a:solidFill>
            <a:schemeClr val="tx1"/>
          </a:solidFill>
          <a:latin typeface="+mn-lt"/>
          <a:ea typeface="+mn-ea"/>
          <a:cs typeface="+mn-cs"/>
        </a:defRPr>
      </a:lvl7pPr>
      <a:lvl8pPr marL="8533655" algn="l" defTabSz="2438189" rtl="0" eaLnBrk="1" latinLnBrk="0" hangingPunct="1">
        <a:defRPr sz="4800" kern="1200">
          <a:solidFill>
            <a:schemeClr val="tx1"/>
          </a:solidFill>
          <a:latin typeface="+mn-lt"/>
          <a:ea typeface="+mn-ea"/>
          <a:cs typeface="+mn-cs"/>
        </a:defRPr>
      </a:lvl8pPr>
      <a:lvl9pPr marL="9752747" algn="l" defTabSz="2438189"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07" userDrawn="1">
          <p15:clr>
            <a:srgbClr val="F26B43"/>
          </p15:clr>
        </p15:guide>
        <p15:guide id="2" pos="3629" userDrawn="1">
          <p15:clr>
            <a:srgbClr val="F26B43"/>
          </p15:clr>
        </p15:guide>
        <p15:guide id="3" pos="7030" userDrawn="1">
          <p15:clr>
            <a:srgbClr val="F26B43"/>
          </p15:clr>
        </p15:guide>
        <p15:guide id="4" pos="227" userDrawn="1">
          <p15:clr>
            <a:srgbClr val="F26B43"/>
          </p15:clr>
        </p15:guide>
        <p15:guide id="5" orient="horz" pos="227" userDrawn="1">
          <p15:clr>
            <a:srgbClr val="F26B43"/>
          </p15:clr>
        </p15:guide>
        <p15:guide id="6" orient="horz" pos="3855" userDrawn="1">
          <p15:clr>
            <a:srgbClr val="F26B43"/>
          </p15:clr>
        </p15:guide>
        <p15:guide id="8" orient="horz" pos="2041" userDrawn="1">
          <p15:clr>
            <a:srgbClr val="F26B43"/>
          </p15:clr>
        </p15:guide>
        <p15:guide id="9" orient="horz" pos="2381" userDrawn="1">
          <p15:clr>
            <a:srgbClr val="A4A3A4"/>
          </p15:clr>
        </p15:guide>
        <p15:guide id="10" pos="5329" userDrawn="1">
          <p15:clr>
            <a:srgbClr val="A4A3A4"/>
          </p15:clr>
        </p15:guide>
        <p15:guide id="11" pos="1928" userDrawn="1">
          <p15:clr>
            <a:srgbClr val="A4A3A4"/>
          </p15:clr>
        </p15:guide>
        <p15:guide id="12" orient="horz" pos="68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gs>
            <a:gs pos="100000">
              <a:schemeClr val="accent6"/>
            </a:gs>
          </a:gsLst>
          <a:lin ang="16200000" scaled="1"/>
          <a:tileRect/>
        </a:gradFill>
        <a:effectLst/>
      </p:bgPr>
    </p:bg>
    <p:spTree>
      <p:nvGrpSpPr>
        <p:cNvPr id="1" name=""/>
        <p:cNvGrpSpPr/>
        <p:nvPr/>
      </p:nvGrpSpPr>
      <p:grpSpPr>
        <a:xfrm>
          <a:off x="0" y="0"/>
          <a:ext cx="0" cy="0"/>
          <a:chOff x="0" y="0"/>
          <a:chExt cx="0" cy="0"/>
        </a:xfrm>
      </p:grpSpPr>
      <p:pic>
        <p:nvPicPr>
          <p:cNvPr id="3" name="Fabric February Icon">
            <a:extLst>
              <a:ext uri="{FF2B5EF4-FFF2-40B4-BE49-F238E27FC236}">
                <a16:creationId xmlns:a16="http://schemas.microsoft.com/office/drawing/2014/main" id="{89DED6CB-57E1-1851-A0D2-672A3900E046}"/>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10980000" y="5940000"/>
            <a:ext cx="360000" cy="360000"/>
          </a:xfrm>
          <a:prstGeom prst="rect">
            <a:avLst/>
          </a:prstGeom>
          <a:effectLst>
            <a:outerShdw blurRad="63500" dist="38100" dir="2700000" algn="tl" rotWithShape="0">
              <a:schemeClr val="bg1"/>
            </a:outerShdw>
          </a:effectLst>
        </p:spPr>
      </p:pic>
      <p:sp>
        <p:nvSpPr>
          <p:cNvPr id="5" name="Hashtag #FabricFebruary">
            <a:extLst>
              <a:ext uri="{FF2B5EF4-FFF2-40B4-BE49-F238E27FC236}">
                <a16:creationId xmlns:a16="http://schemas.microsoft.com/office/drawing/2014/main" id="{052552FD-C4E6-219E-6225-00AAA07FFB34}"/>
              </a:ext>
            </a:extLst>
          </p:cNvPr>
          <p:cNvSpPr txBox="1"/>
          <p:nvPr userDrawn="1"/>
        </p:nvSpPr>
        <p:spPr>
          <a:xfrm>
            <a:off x="180000" y="6120000"/>
            <a:ext cx="1080000" cy="180000"/>
          </a:xfrm>
          <a:prstGeom prst="rect">
            <a:avLst/>
          </a:prstGeom>
          <a:noFill/>
        </p:spPr>
        <p:txBody>
          <a:bodyPr wrap="square" lIns="0" tIns="0" rIns="0" bIns="0" rtlCol="0" anchor="b">
            <a:noAutofit/>
          </a:bodyPr>
          <a:lstStyle/>
          <a:p>
            <a:pPr marL="0" marR="0" indent="0" algn="l" defTabSz="914400" rtl="0" eaLnBrk="1" fontAlgn="auto" latinLnBrk="0" hangingPunct="1">
              <a:lnSpc>
                <a:spcPct val="100000"/>
              </a:lnSpc>
              <a:spcBef>
                <a:spcPts val="0"/>
              </a:spcBef>
              <a:spcAft>
                <a:spcPts val="0"/>
              </a:spcAft>
              <a:buClrTx/>
              <a:buSzTx/>
              <a:buFontTx/>
              <a:buNone/>
              <a:tabLst/>
            </a:pPr>
            <a:r>
              <a:rPr lang="nb-NO" sz="1200" b="0" dirty="0">
                <a:solidFill>
                  <a:schemeClr val="accent2"/>
                </a:solidFill>
                <a:latin typeface="+mn-lt"/>
              </a:rPr>
              <a:t>#</a:t>
            </a:r>
            <a:r>
              <a:rPr lang="nb-NO" sz="1200" b="0" dirty="0">
                <a:solidFill>
                  <a:schemeClr val="accent2"/>
                </a:solidFill>
                <a:effectLst>
                  <a:outerShdw blurRad="50800" dist="38100" dir="2700000" algn="tl" rotWithShape="0">
                    <a:schemeClr val="bg1"/>
                  </a:outerShdw>
                </a:effectLst>
                <a:latin typeface="+mn-lt"/>
              </a:rPr>
              <a:t>FabricFebruary</a:t>
            </a:r>
          </a:p>
        </p:txBody>
      </p:sp>
      <p:sp>
        <p:nvSpPr>
          <p:cNvPr id="2" name="Title"/>
          <p:cNvSpPr>
            <a:spLocks noGrp="1"/>
          </p:cNvSpPr>
          <p:nvPr>
            <p:ph type="title"/>
          </p:nvPr>
        </p:nvSpPr>
        <p:spPr>
          <a:xfrm>
            <a:off x="360363" y="360363"/>
            <a:ext cx="10800000" cy="720000"/>
          </a:xfrm>
          <a:prstGeom prst="rect">
            <a:avLst/>
          </a:prstGeom>
          <a:effectLst/>
        </p:spPr>
        <p:txBody>
          <a:bodyPr vert="horz" lIns="0" tIns="0" rIns="0" bIns="0" rtlCol="0" anchor="t">
            <a:noAutofit/>
          </a:bodyPr>
          <a:lstStyle/>
          <a:p>
            <a:r>
              <a:rPr lang="en-US" dirty="0"/>
              <a:t>Click to edit Master title style</a:t>
            </a:r>
          </a:p>
        </p:txBody>
      </p:sp>
      <p:sp>
        <p:nvSpPr>
          <p:cNvPr id="4" name="Content">
            <a:extLst>
              <a:ext uri="{FF2B5EF4-FFF2-40B4-BE49-F238E27FC236}">
                <a16:creationId xmlns:a16="http://schemas.microsoft.com/office/drawing/2014/main" id="{16D7616C-2A68-2655-1844-2486D054C790}"/>
              </a:ext>
            </a:extLst>
          </p:cNvPr>
          <p:cNvSpPr>
            <a:spLocks noGrp="1"/>
          </p:cNvSpPr>
          <p:nvPr>
            <p:ph type="body" idx="1"/>
          </p:nvPr>
        </p:nvSpPr>
        <p:spPr>
          <a:xfrm>
            <a:off x="360363" y="1439863"/>
            <a:ext cx="10799762" cy="4679949"/>
          </a:xfrm>
          <a:prstGeom prst="rect">
            <a:avLst/>
          </a:prstGeom>
          <a:effectLst/>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224652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44" r:id="rId16"/>
    <p:sldLayoutId id="2147483742" r:id="rId17"/>
    <p:sldLayoutId id="2147483738" r:id="rId18"/>
  </p:sldLayoutIdLst>
  <p:txStyles>
    <p:titleStyle>
      <a:lvl1pPr algn="l" defTabSz="2438189" rtl="0" eaLnBrk="1" latinLnBrk="0" hangingPunct="1">
        <a:lnSpc>
          <a:spcPct val="100000"/>
        </a:lnSpc>
        <a:spcBef>
          <a:spcPct val="0"/>
        </a:spcBef>
        <a:spcAft>
          <a:spcPts val="0"/>
        </a:spcAft>
        <a:buNone/>
        <a:defRPr lang="en-US" sz="4400" b="1" kern="1200" dirty="0">
          <a:gradFill flip="none" rotWithShape="1">
            <a:gsLst>
              <a:gs pos="0">
                <a:schemeClr val="accent1"/>
              </a:gs>
              <a:gs pos="50000">
                <a:schemeClr val="accent2"/>
              </a:gs>
              <a:gs pos="100000">
                <a:schemeClr val="accent4"/>
              </a:gs>
            </a:gsLst>
            <a:lin ang="18900000" scaled="1"/>
            <a:tileRect/>
          </a:gradFill>
          <a:effectLst>
            <a:outerShdw blurRad="63500" dist="38100" dir="2700000" algn="tl" rotWithShape="0">
              <a:schemeClr val="bg1"/>
            </a:outerShdw>
          </a:effectLst>
          <a:latin typeface="+mj-lt"/>
          <a:ea typeface="Roboto" panose="02000000000000000000" pitchFamily="2" charset="0"/>
          <a:cs typeface="Aptos Serif" panose="020B0502040204020203" pitchFamily="18" charset="0"/>
        </a:defRPr>
      </a:lvl1pPr>
    </p:titleStyle>
    <p:bodyStyle>
      <a:lvl1pPr marL="0" indent="0" algn="l" defTabSz="2438189" rtl="0" eaLnBrk="1" latinLnBrk="0" hangingPunct="1">
        <a:lnSpc>
          <a:spcPct val="100000"/>
        </a:lnSpc>
        <a:spcBef>
          <a:spcPts val="0"/>
        </a:spcBef>
        <a:spcAft>
          <a:spcPts val="1200"/>
        </a:spcAft>
        <a:buFont typeface="Arial" panose="020B0604020202020204" pitchFamily="34" charset="0"/>
        <a:buNone/>
        <a:defRPr lang="en-US" sz="36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1pPr>
      <a:lvl2pPr marL="540000" indent="0" algn="l" defTabSz="2438189" rtl="0" eaLnBrk="1" latinLnBrk="0" hangingPunct="1">
        <a:lnSpc>
          <a:spcPct val="100000"/>
        </a:lnSpc>
        <a:spcBef>
          <a:spcPts val="0"/>
        </a:spcBef>
        <a:spcAft>
          <a:spcPts val="1200"/>
        </a:spcAft>
        <a:buFont typeface="Arial" panose="020B0604020202020204" pitchFamily="34" charset="0"/>
        <a:buNone/>
        <a:defRPr lang="en-US" sz="32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2pPr>
      <a:lvl3pPr marL="1080000" indent="0" algn="l" defTabSz="2438189" rtl="0" eaLnBrk="1" latinLnBrk="0" hangingPunct="1">
        <a:lnSpc>
          <a:spcPct val="100000"/>
        </a:lnSpc>
        <a:spcBef>
          <a:spcPts val="0"/>
        </a:spcBef>
        <a:spcAft>
          <a:spcPts val="1200"/>
        </a:spcAft>
        <a:buFont typeface="Arial" panose="020B0604020202020204" pitchFamily="34" charset="0"/>
        <a:buNone/>
        <a:defRPr lang="en-US" sz="28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3pPr>
      <a:lvl4pPr marL="1440000" indent="0" algn="l" defTabSz="2438189" rtl="0" eaLnBrk="1" latinLnBrk="0" hangingPunct="1">
        <a:lnSpc>
          <a:spcPct val="100000"/>
        </a:lnSpc>
        <a:spcBef>
          <a:spcPts val="0"/>
        </a:spcBef>
        <a:spcAft>
          <a:spcPts val="1200"/>
        </a:spcAft>
        <a:buFont typeface="Arial" panose="020B0604020202020204" pitchFamily="34" charset="0"/>
        <a:buNone/>
        <a:defRPr lang="en-US" sz="24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4pPr>
      <a:lvl5pPr marL="1800000" indent="0" algn="l" defTabSz="2438189" rtl="0" eaLnBrk="1" latinLnBrk="0" hangingPunct="1">
        <a:lnSpc>
          <a:spcPct val="100000"/>
        </a:lnSpc>
        <a:spcBef>
          <a:spcPts val="0"/>
        </a:spcBef>
        <a:spcAft>
          <a:spcPts val="1200"/>
        </a:spcAft>
        <a:buFont typeface="Arial" panose="020B0604020202020204" pitchFamily="34" charset="0"/>
        <a:buNone/>
        <a:defRPr lang="nb-NO" sz="2400" b="0" kern="1200" dirty="0" smtClean="0">
          <a:solidFill>
            <a:schemeClr val="accent1"/>
          </a:solidFill>
          <a:effectLst>
            <a:outerShdw blurRad="63500" dist="38100" dir="2700000" algn="tl" rotWithShape="0">
              <a:schemeClr val="bg1"/>
            </a:outerShdw>
          </a:effectLst>
          <a:latin typeface="+mn-lt"/>
          <a:ea typeface="Roboto Light" panose="02000000000000000000" pitchFamily="2" charset="0"/>
          <a:cs typeface="Aptos Serif" panose="020B0502040204020203" pitchFamily="18" charset="0"/>
        </a:defRPr>
      </a:lvl5pPr>
      <a:lvl6pPr marL="670501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6pPr>
      <a:lvl7pPr marL="7924108"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7pPr>
      <a:lvl8pPr marL="9143201"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8pPr>
      <a:lvl9pPr marL="1036229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189" rtl="0" eaLnBrk="1" latinLnBrk="0" hangingPunct="1">
        <a:defRPr sz="4800" kern="1200">
          <a:solidFill>
            <a:schemeClr val="tx1"/>
          </a:solidFill>
          <a:latin typeface="+mn-lt"/>
          <a:ea typeface="+mn-ea"/>
          <a:cs typeface="+mn-cs"/>
        </a:defRPr>
      </a:lvl1pPr>
      <a:lvl2pPr marL="1219093" algn="l" defTabSz="2438189" rtl="0" eaLnBrk="1" latinLnBrk="0" hangingPunct="1">
        <a:defRPr sz="4800" kern="1200">
          <a:solidFill>
            <a:schemeClr val="tx1"/>
          </a:solidFill>
          <a:latin typeface="+mn-lt"/>
          <a:ea typeface="+mn-ea"/>
          <a:cs typeface="+mn-cs"/>
        </a:defRPr>
      </a:lvl2pPr>
      <a:lvl3pPr marL="2438189" algn="l" defTabSz="2438189" rtl="0" eaLnBrk="1" latinLnBrk="0" hangingPunct="1">
        <a:defRPr sz="4800" kern="1200">
          <a:solidFill>
            <a:schemeClr val="tx1"/>
          </a:solidFill>
          <a:latin typeface="+mn-lt"/>
          <a:ea typeface="+mn-ea"/>
          <a:cs typeface="+mn-cs"/>
        </a:defRPr>
      </a:lvl3pPr>
      <a:lvl4pPr marL="3657281" algn="l" defTabSz="2438189" rtl="0" eaLnBrk="1" latinLnBrk="0" hangingPunct="1">
        <a:defRPr sz="4800" kern="1200">
          <a:solidFill>
            <a:schemeClr val="tx1"/>
          </a:solidFill>
          <a:latin typeface="+mn-lt"/>
          <a:ea typeface="+mn-ea"/>
          <a:cs typeface="+mn-cs"/>
        </a:defRPr>
      </a:lvl4pPr>
      <a:lvl5pPr marL="4876373" algn="l" defTabSz="2438189" rtl="0" eaLnBrk="1" latinLnBrk="0" hangingPunct="1">
        <a:defRPr sz="4800" kern="1200">
          <a:solidFill>
            <a:schemeClr val="tx1"/>
          </a:solidFill>
          <a:latin typeface="+mn-lt"/>
          <a:ea typeface="+mn-ea"/>
          <a:cs typeface="+mn-cs"/>
        </a:defRPr>
      </a:lvl5pPr>
      <a:lvl6pPr marL="6095466" algn="l" defTabSz="2438189" rtl="0" eaLnBrk="1" latinLnBrk="0" hangingPunct="1">
        <a:defRPr sz="4800" kern="1200">
          <a:solidFill>
            <a:schemeClr val="tx1"/>
          </a:solidFill>
          <a:latin typeface="+mn-lt"/>
          <a:ea typeface="+mn-ea"/>
          <a:cs typeface="+mn-cs"/>
        </a:defRPr>
      </a:lvl6pPr>
      <a:lvl7pPr marL="7314562" algn="l" defTabSz="2438189" rtl="0" eaLnBrk="1" latinLnBrk="0" hangingPunct="1">
        <a:defRPr sz="4800" kern="1200">
          <a:solidFill>
            <a:schemeClr val="tx1"/>
          </a:solidFill>
          <a:latin typeface="+mn-lt"/>
          <a:ea typeface="+mn-ea"/>
          <a:cs typeface="+mn-cs"/>
        </a:defRPr>
      </a:lvl7pPr>
      <a:lvl8pPr marL="8533655" algn="l" defTabSz="2438189" rtl="0" eaLnBrk="1" latinLnBrk="0" hangingPunct="1">
        <a:defRPr sz="4800" kern="1200">
          <a:solidFill>
            <a:schemeClr val="tx1"/>
          </a:solidFill>
          <a:latin typeface="+mn-lt"/>
          <a:ea typeface="+mn-ea"/>
          <a:cs typeface="+mn-cs"/>
        </a:defRPr>
      </a:lvl8pPr>
      <a:lvl9pPr marL="9752747" algn="l" defTabSz="2438189"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07">
          <p15:clr>
            <a:srgbClr val="F26B43"/>
          </p15:clr>
        </p15:guide>
        <p15:guide id="2" pos="3629">
          <p15:clr>
            <a:srgbClr val="F26B43"/>
          </p15:clr>
        </p15:guide>
        <p15:guide id="3" pos="7030">
          <p15:clr>
            <a:srgbClr val="F26B43"/>
          </p15:clr>
        </p15:guide>
        <p15:guide id="4" pos="227">
          <p15:clr>
            <a:srgbClr val="F26B43"/>
          </p15:clr>
        </p15:guide>
        <p15:guide id="5" orient="horz" pos="227">
          <p15:clr>
            <a:srgbClr val="F26B43"/>
          </p15:clr>
        </p15:guide>
        <p15:guide id="6" orient="horz" pos="3855">
          <p15:clr>
            <a:srgbClr val="F26B43"/>
          </p15:clr>
        </p15:guide>
        <p15:guide id="8" orient="horz" pos="2041">
          <p15:clr>
            <a:srgbClr val="F26B43"/>
          </p15:clr>
        </p15:guide>
        <p15:guide id="9" orient="horz" pos="2381">
          <p15:clr>
            <a:srgbClr val="A4A3A4"/>
          </p15:clr>
        </p15:guide>
        <p15:guide id="10" pos="5329">
          <p15:clr>
            <a:srgbClr val="A4A3A4"/>
          </p15:clr>
        </p15:guide>
        <p15:guide id="11" pos="1928">
          <p15:clr>
            <a:srgbClr val="A4A3A4"/>
          </p15:clr>
        </p15:guide>
        <p15:guide id="12" orient="horz" pos="680">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sv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25.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sv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5.xml"/><Relationship Id="rId5" Type="http://schemas.openxmlformats.org/officeDocument/2006/relationships/image" Target="../media/image93.png"/><Relationship Id="rId4" Type="http://schemas.openxmlformats.org/officeDocument/2006/relationships/image" Target="../media/image9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25.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5.xml"/><Relationship Id="rId5" Type="http://schemas.openxmlformats.org/officeDocument/2006/relationships/image" Target="../media/image103.sv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25.xml"/><Relationship Id="rId5" Type="http://schemas.openxmlformats.org/officeDocument/2006/relationships/image" Target="../media/image103.sv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4.jpeg"/><Relationship Id="rId1" Type="http://schemas.openxmlformats.org/officeDocument/2006/relationships/slideLayout" Target="../slideLayouts/slideLayout5.xml"/><Relationship Id="rId4" Type="http://schemas.openxmlformats.org/officeDocument/2006/relationships/image" Target="../media/image61.sv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hyperlink" Target="https://sessionize.com/jon-voge" TargetMode="Externa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83E2-908F-E9FC-2246-4335E7CBCA41}"/>
              </a:ext>
            </a:extLst>
          </p:cNvPr>
          <p:cNvSpPr>
            <a:spLocks noGrp="1"/>
          </p:cNvSpPr>
          <p:nvPr>
            <p:ph type="ctrTitle"/>
          </p:nvPr>
        </p:nvSpPr>
        <p:spPr/>
        <p:txBody>
          <a:bodyPr/>
          <a:lstStyle/>
          <a:p>
            <a:r>
              <a:rPr lang="en-GB" dirty="0"/>
              <a:t>From Data Analyst </a:t>
            </a:r>
            <a:br>
              <a:rPr lang="en-GB" dirty="0"/>
            </a:br>
            <a:r>
              <a:rPr lang="en-GB" dirty="0"/>
              <a:t>to Analytics Engineer</a:t>
            </a:r>
            <a:endParaRPr lang="en-DK" dirty="0"/>
          </a:p>
        </p:txBody>
      </p:sp>
      <p:sp>
        <p:nvSpPr>
          <p:cNvPr id="3" name="Subtitle 2">
            <a:extLst>
              <a:ext uri="{FF2B5EF4-FFF2-40B4-BE49-F238E27FC236}">
                <a16:creationId xmlns:a16="http://schemas.microsoft.com/office/drawing/2014/main" id="{96607ACF-960C-0322-D5EE-7822ABDAF2E0}"/>
              </a:ext>
            </a:extLst>
          </p:cNvPr>
          <p:cNvSpPr>
            <a:spLocks noGrp="1"/>
          </p:cNvSpPr>
          <p:nvPr>
            <p:ph type="body" sz="quarter" idx="11"/>
          </p:nvPr>
        </p:nvSpPr>
        <p:spPr>
          <a:xfrm>
            <a:off x="360364" y="4565728"/>
            <a:ext cx="10799762" cy="1076522"/>
          </a:xfrm>
        </p:spPr>
        <p:txBody>
          <a:bodyPr/>
          <a:lstStyle/>
          <a:p>
            <a:r>
              <a:rPr lang="en-GB" dirty="0"/>
              <a:t>With Microsoft Fabric</a:t>
            </a:r>
            <a:endParaRPr lang="en-DK" dirty="0"/>
          </a:p>
        </p:txBody>
      </p:sp>
    </p:spTree>
    <p:extLst>
      <p:ext uri="{BB962C8B-B14F-4D97-AF65-F5344CB8AC3E}">
        <p14:creationId xmlns:p14="http://schemas.microsoft.com/office/powerpoint/2010/main" val="429236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8CDEBB22-B70D-A5A8-CDBB-3A4FEA3FD23A}"/>
              </a:ext>
            </a:extLst>
          </p:cNvPr>
          <p:cNvSpPr>
            <a:spLocks noGrp="1"/>
          </p:cNvSpPr>
          <p:nvPr>
            <p:ph type="title"/>
          </p:nvPr>
        </p:nvSpPr>
        <p:spPr/>
        <p:txBody>
          <a:bodyPr/>
          <a:lstStyle/>
          <a:p>
            <a:r>
              <a:rPr lang="en-GB" dirty="0"/>
              <a:t>The insight supply chain</a:t>
            </a:r>
            <a:endParaRPr lang="en-DK" dirty="0"/>
          </a:p>
        </p:txBody>
      </p:sp>
      <p:pic>
        <p:nvPicPr>
          <p:cNvPr id="2050" name="Picture 2">
            <a:extLst>
              <a:ext uri="{FF2B5EF4-FFF2-40B4-BE49-F238E27FC236}">
                <a16:creationId xmlns:a16="http://schemas.microsoft.com/office/drawing/2014/main" id="{F55FA701-32FF-62B5-640B-7718F15AF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24" y="2662755"/>
            <a:ext cx="10014441" cy="178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43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788DA534-93C8-EA48-C3C9-CFE5239B2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9F5831-D3EC-8AA4-D93A-070FDE7BE687}"/>
              </a:ext>
            </a:extLst>
          </p:cNvPr>
          <p:cNvSpPr>
            <a:spLocks noGrp="1"/>
          </p:cNvSpPr>
          <p:nvPr>
            <p:ph type="title"/>
          </p:nvPr>
        </p:nvSpPr>
        <p:spPr/>
        <p:txBody>
          <a:bodyPr/>
          <a:lstStyle/>
          <a:p>
            <a:r>
              <a:rPr lang="en-US" dirty="0">
                <a:solidFill>
                  <a:schemeClr val="bg1"/>
                </a:solidFill>
              </a:rPr>
              <a:t>Information workers</a:t>
            </a:r>
            <a:endParaRPr lang="en-DK" dirty="0">
              <a:solidFill>
                <a:schemeClr val="bg1"/>
              </a:solidFill>
            </a:endParaRPr>
          </a:p>
        </p:txBody>
      </p:sp>
      <p:sp>
        <p:nvSpPr>
          <p:cNvPr id="67" name="Text Placeholder 2">
            <a:extLst>
              <a:ext uri="{FF2B5EF4-FFF2-40B4-BE49-F238E27FC236}">
                <a16:creationId xmlns:a16="http://schemas.microsoft.com/office/drawing/2014/main" id="{FB4C2837-1664-8355-EB07-9227FDEF38DE}"/>
              </a:ext>
            </a:extLst>
          </p:cNvPr>
          <p:cNvSpPr txBox="1">
            <a:spLocks/>
          </p:cNvSpPr>
          <p:nvPr/>
        </p:nvSpPr>
        <p:spPr>
          <a:xfrm>
            <a:off x="370800" y="1666661"/>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consumers</a:t>
            </a:r>
          </a:p>
        </p:txBody>
      </p:sp>
      <p:sp>
        <p:nvSpPr>
          <p:cNvPr id="68" name="Content Placeholder 3">
            <a:extLst>
              <a:ext uri="{FF2B5EF4-FFF2-40B4-BE49-F238E27FC236}">
                <a16:creationId xmlns:a16="http://schemas.microsoft.com/office/drawing/2014/main" id="{2A622186-CE86-2BAF-3FB9-AC954EBEFDE3}"/>
              </a:ext>
            </a:extLst>
          </p:cNvPr>
          <p:cNvSpPr txBox="1">
            <a:spLocks/>
          </p:cNvSpPr>
          <p:nvPr/>
        </p:nvSpPr>
        <p:spPr>
          <a:xfrm>
            <a:off x="341868" y="2640707"/>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GB" sz="1323" dirty="0">
                <a:solidFill>
                  <a:schemeClr val="bg1">
                    <a:lumMod val="100000"/>
                  </a:schemeClr>
                </a:solidFill>
              </a:rPr>
              <a:t>Business Analysts</a:t>
            </a:r>
          </a:p>
          <a:p>
            <a:pPr marL="270005" indent="-270005">
              <a:buFont typeface="Arial" panose="020B0604020202020204" pitchFamily="34" charset="0"/>
              <a:buChar char="•"/>
            </a:pPr>
            <a:r>
              <a:rPr lang="en-GB" sz="1323" dirty="0">
                <a:solidFill>
                  <a:schemeClr val="bg1">
                    <a:lumMod val="100000"/>
                  </a:schemeClr>
                </a:solidFill>
              </a:rPr>
              <a:t>No Technical Background</a:t>
            </a:r>
          </a:p>
          <a:p>
            <a:pPr marL="270005" indent="-270005">
              <a:buFont typeface="Arial" panose="020B0604020202020204" pitchFamily="34" charset="0"/>
              <a:buChar char="•"/>
            </a:pPr>
            <a:r>
              <a:rPr lang="en-GB" sz="1323" dirty="0">
                <a:solidFill>
                  <a:schemeClr val="bg1">
                    <a:lumMod val="100000"/>
                  </a:schemeClr>
                </a:solidFill>
              </a:rPr>
              <a:t>Use Existing Data Products to derive insight and make decisions</a:t>
            </a:r>
          </a:p>
          <a:p>
            <a:pPr marL="270005" indent="-270005">
              <a:buFont typeface="Arial" panose="020B0604020202020204" pitchFamily="34" charset="0"/>
              <a:buChar char="•"/>
            </a:pPr>
            <a:r>
              <a:rPr lang="en-GB" sz="1323" dirty="0">
                <a:solidFill>
                  <a:schemeClr val="bg1">
                    <a:lumMod val="100000"/>
                  </a:schemeClr>
                </a:solidFill>
              </a:rPr>
              <a:t>Work at the end of the Insight Supply Chain</a:t>
            </a:r>
          </a:p>
          <a:p>
            <a:pPr marL="270005" indent="-270005">
              <a:buFont typeface="Arial" panose="020B0604020202020204" pitchFamily="34" charset="0"/>
              <a:buChar char="•"/>
            </a:pPr>
            <a:r>
              <a:rPr lang="en-GB" sz="1323" dirty="0">
                <a:solidFill>
                  <a:schemeClr val="bg1">
                    <a:lumMod val="100000"/>
                  </a:schemeClr>
                </a:solidFill>
              </a:rPr>
              <a:t>No Power over the previous steps of the chain</a:t>
            </a:r>
          </a:p>
        </p:txBody>
      </p:sp>
    </p:spTree>
    <p:extLst>
      <p:ext uri="{BB962C8B-B14F-4D97-AF65-F5344CB8AC3E}">
        <p14:creationId xmlns:p14="http://schemas.microsoft.com/office/powerpoint/2010/main" val="887169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12</a:t>
            </a:fld>
            <a:endParaRPr lang="en-GB" sz="756">
              <a:solidFill>
                <a:prstClr val="black"/>
              </a:solidFill>
              <a:latin typeface="Arial"/>
            </a:endParaRPr>
          </a:p>
        </p:txBody>
      </p:sp>
      <p:sp>
        <p:nvSpPr>
          <p:cNvPr id="2" name="TextBox 1">
            <a:extLst>
              <a:ext uri="{FF2B5EF4-FFF2-40B4-BE49-F238E27FC236}">
                <a16:creationId xmlns:a16="http://schemas.microsoft.com/office/drawing/2014/main" id="{50F17B81-FEC7-C073-3B0F-067CF633E4E8}"/>
              </a:ext>
            </a:extLst>
          </p:cNvPr>
          <p:cNvSpPr txBox="1"/>
          <p:nvPr/>
        </p:nvSpPr>
        <p:spPr>
          <a:xfrm>
            <a:off x="3217959" y="1844149"/>
            <a:ext cx="5084571" cy="2791726"/>
          </a:xfrm>
          <a:prstGeom prst="rect">
            <a:avLst/>
          </a:prstGeom>
          <a:noFill/>
        </p:spPr>
        <p:txBody>
          <a:bodyPr wrap="square" lIns="0" tIns="0" rIns="0" bIns="0" rtlCol="0">
            <a:spAutoFit/>
          </a:bodyPr>
          <a:lstStyle/>
          <a:p>
            <a:pPr algn="ctr"/>
            <a:r>
              <a:rPr lang="en-US" sz="6047" b="1" dirty="0">
                <a:solidFill>
                  <a:schemeClr val="bg1">
                    <a:lumMod val="100000"/>
                  </a:schemeClr>
                </a:solidFill>
              </a:rPr>
              <a:t>I WANT TO EMPOWER MYSELF!</a:t>
            </a:r>
            <a:endParaRPr lang="en-DK" sz="6047" b="1" dirty="0" err="1">
              <a:solidFill>
                <a:schemeClr val="bg1">
                  <a:lumMod val="100000"/>
                </a:schemeClr>
              </a:solidFill>
            </a:endParaRPr>
          </a:p>
        </p:txBody>
      </p:sp>
    </p:spTree>
    <p:extLst>
      <p:ext uri="{BB962C8B-B14F-4D97-AF65-F5344CB8AC3E}">
        <p14:creationId xmlns:p14="http://schemas.microsoft.com/office/powerpoint/2010/main" val="2458826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9D0F-3D09-AC31-A2AD-233E87BB5886}"/>
              </a:ext>
            </a:extLst>
          </p:cNvPr>
          <p:cNvSpPr>
            <a:spLocks noGrp="1"/>
          </p:cNvSpPr>
          <p:nvPr>
            <p:ph type="title"/>
          </p:nvPr>
        </p:nvSpPr>
        <p:spPr/>
        <p:txBody>
          <a:bodyPr/>
          <a:lstStyle/>
          <a:p>
            <a:endParaRPr lang="en-DK"/>
          </a:p>
        </p:txBody>
      </p:sp>
      <p:pic>
        <p:nvPicPr>
          <p:cNvPr id="3074" name="Picture 2" descr="Microsoft office 365 excel logo - Social media &amp; Logos Icons">
            <a:extLst>
              <a:ext uri="{FF2B5EF4-FFF2-40B4-BE49-F238E27FC236}">
                <a16:creationId xmlns:a16="http://schemas.microsoft.com/office/drawing/2014/main" id="{7D7ADDCC-49EF-B827-F2AA-B4B7F83A0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182" y="936025"/>
            <a:ext cx="4608124" cy="460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053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FC7DA53F-CF70-5769-D77B-1C3FB0351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A3A92-4ABD-90A1-83E3-069D91937F4C}"/>
              </a:ext>
            </a:extLst>
          </p:cNvPr>
          <p:cNvSpPr>
            <a:spLocks noGrp="1"/>
          </p:cNvSpPr>
          <p:nvPr>
            <p:ph type="title"/>
          </p:nvPr>
        </p:nvSpPr>
        <p:spPr/>
        <p:txBody>
          <a:bodyPr/>
          <a:lstStyle/>
          <a:p>
            <a:r>
              <a:rPr lang="en-US" dirty="0">
                <a:solidFill>
                  <a:schemeClr val="bg1"/>
                </a:solidFill>
              </a:rPr>
              <a:t>Information workers</a:t>
            </a:r>
            <a:endParaRPr lang="en-DK" dirty="0">
              <a:solidFill>
                <a:schemeClr val="bg1"/>
              </a:solidFill>
            </a:endParaRPr>
          </a:p>
        </p:txBody>
      </p:sp>
      <p:sp>
        <p:nvSpPr>
          <p:cNvPr id="28" name="Text Placeholder 2">
            <a:extLst>
              <a:ext uri="{FF2B5EF4-FFF2-40B4-BE49-F238E27FC236}">
                <a16:creationId xmlns:a16="http://schemas.microsoft.com/office/drawing/2014/main" id="{4C735F00-14A1-1F73-1F4A-150BEEFA6D89}"/>
              </a:ext>
            </a:extLst>
          </p:cNvPr>
          <p:cNvSpPr txBox="1">
            <a:spLocks/>
          </p:cNvSpPr>
          <p:nvPr/>
        </p:nvSpPr>
        <p:spPr>
          <a:xfrm>
            <a:off x="3109384" y="1641308"/>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Producers</a:t>
            </a:r>
          </a:p>
        </p:txBody>
      </p:sp>
      <p:sp>
        <p:nvSpPr>
          <p:cNvPr id="29" name="Content Placeholder 3">
            <a:extLst>
              <a:ext uri="{FF2B5EF4-FFF2-40B4-BE49-F238E27FC236}">
                <a16:creationId xmlns:a16="http://schemas.microsoft.com/office/drawing/2014/main" id="{3DCB6EDB-5330-B172-2035-266366E9E9B1}"/>
              </a:ext>
            </a:extLst>
          </p:cNvPr>
          <p:cNvSpPr txBox="1">
            <a:spLocks/>
          </p:cNvSpPr>
          <p:nvPr/>
        </p:nvSpPr>
        <p:spPr>
          <a:xfrm>
            <a:off x="3109384" y="2640708"/>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GB" sz="1323" dirty="0">
                <a:solidFill>
                  <a:schemeClr val="bg1">
                    <a:lumMod val="100000"/>
                  </a:schemeClr>
                </a:solidFill>
              </a:rPr>
              <a:t>Analysts empowered with Excel</a:t>
            </a:r>
          </a:p>
          <a:p>
            <a:pPr marL="270005" indent="-270005">
              <a:buFont typeface="Arial" panose="020B0604020202020204" pitchFamily="34" charset="0"/>
              <a:buChar char="•"/>
            </a:pPr>
            <a:r>
              <a:rPr lang="en-GB" sz="1323" dirty="0">
                <a:solidFill>
                  <a:schemeClr val="bg1">
                    <a:lumMod val="100000"/>
                  </a:schemeClr>
                </a:solidFill>
              </a:rPr>
              <a:t>Traditionally primarily descriptive analysis. Data Visualisation.</a:t>
            </a:r>
          </a:p>
          <a:p>
            <a:pPr marL="270005" indent="-270005">
              <a:buFont typeface="Arial" panose="020B0604020202020204" pitchFamily="34" charset="0"/>
              <a:buChar char="•"/>
            </a:pPr>
            <a:r>
              <a:rPr lang="en-GB" sz="1323" dirty="0">
                <a:solidFill>
                  <a:schemeClr val="bg1">
                    <a:lumMod val="100000"/>
                  </a:schemeClr>
                </a:solidFill>
              </a:rPr>
              <a:t>Take ownership over early parts of Insight Supply Chain: Sourcing, Prep &amp; Transformation</a:t>
            </a:r>
          </a:p>
          <a:p>
            <a:pPr marL="270005" indent="-270005">
              <a:buFont typeface="Arial" panose="020B0604020202020204" pitchFamily="34" charset="0"/>
              <a:buChar char="•"/>
            </a:pPr>
            <a:r>
              <a:rPr lang="en-GB" sz="1323" dirty="0">
                <a:solidFill>
                  <a:schemeClr val="bg1">
                    <a:lumMod val="100000"/>
                  </a:schemeClr>
                </a:solidFill>
              </a:rPr>
              <a:t>Lack of automation. Much Technical Debt.</a:t>
            </a:r>
          </a:p>
        </p:txBody>
      </p:sp>
      <p:sp>
        <p:nvSpPr>
          <p:cNvPr id="67" name="Text Placeholder 2">
            <a:extLst>
              <a:ext uri="{FF2B5EF4-FFF2-40B4-BE49-F238E27FC236}">
                <a16:creationId xmlns:a16="http://schemas.microsoft.com/office/drawing/2014/main" id="{FF23D145-73B7-E8B6-855E-711920F9577A}"/>
              </a:ext>
            </a:extLst>
          </p:cNvPr>
          <p:cNvSpPr txBox="1">
            <a:spLocks/>
          </p:cNvSpPr>
          <p:nvPr/>
        </p:nvSpPr>
        <p:spPr>
          <a:xfrm>
            <a:off x="370800" y="1666661"/>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consumers</a:t>
            </a:r>
          </a:p>
        </p:txBody>
      </p:sp>
      <p:sp>
        <p:nvSpPr>
          <p:cNvPr id="68" name="Content Placeholder 3">
            <a:extLst>
              <a:ext uri="{FF2B5EF4-FFF2-40B4-BE49-F238E27FC236}">
                <a16:creationId xmlns:a16="http://schemas.microsoft.com/office/drawing/2014/main" id="{E4515905-955D-CD8A-734C-550E2B656278}"/>
              </a:ext>
            </a:extLst>
          </p:cNvPr>
          <p:cNvSpPr txBox="1">
            <a:spLocks/>
          </p:cNvSpPr>
          <p:nvPr/>
        </p:nvSpPr>
        <p:spPr>
          <a:xfrm>
            <a:off x="341868" y="2640707"/>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GB" sz="1323" dirty="0">
                <a:solidFill>
                  <a:schemeClr val="bg1">
                    <a:lumMod val="100000"/>
                  </a:schemeClr>
                </a:solidFill>
              </a:rPr>
              <a:t>Business Analysts</a:t>
            </a:r>
          </a:p>
          <a:p>
            <a:pPr marL="270005" indent="-270005">
              <a:buFont typeface="Arial" panose="020B0604020202020204" pitchFamily="34" charset="0"/>
              <a:buChar char="•"/>
            </a:pPr>
            <a:r>
              <a:rPr lang="en-GB" sz="1323" dirty="0">
                <a:solidFill>
                  <a:schemeClr val="bg1">
                    <a:lumMod val="100000"/>
                  </a:schemeClr>
                </a:solidFill>
              </a:rPr>
              <a:t>No Technical Background</a:t>
            </a:r>
          </a:p>
          <a:p>
            <a:pPr marL="270005" indent="-270005">
              <a:buFont typeface="Arial" panose="020B0604020202020204" pitchFamily="34" charset="0"/>
              <a:buChar char="•"/>
            </a:pPr>
            <a:r>
              <a:rPr lang="en-GB" sz="1323" dirty="0">
                <a:solidFill>
                  <a:schemeClr val="bg1">
                    <a:lumMod val="100000"/>
                  </a:schemeClr>
                </a:solidFill>
              </a:rPr>
              <a:t>Use Existing Data Products to derive insight and make decisions</a:t>
            </a:r>
          </a:p>
          <a:p>
            <a:pPr marL="270005" indent="-270005">
              <a:buFont typeface="Arial" panose="020B0604020202020204" pitchFamily="34" charset="0"/>
              <a:buChar char="•"/>
            </a:pPr>
            <a:r>
              <a:rPr lang="en-GB" sz="1323" dirty="0">
                <a:solidFill>
                  <a:schemeClr val="bg1">
                    <a:lumMod val="100000"/>
                  </a:schemeClr>
                </a:solidFill>
              </a:rPr>
              <a:t>Work at the end of the Insight Supply Chain</a:t>
            </a:r>
          </a:p>
          <a:p>
            <a:pPr marL="270005" indent="-270005">
              <a:buFont typeface="Arial" panose="020B0604020202020204" pitchFamily="34" charset="0"/>
              <a:buChar char="•"/>
            </a:pPr>
            <a:r>
              <a:rPr lang="en-GB" sz="1323" dirty="0">
                <a:solidFill>
                  <a:schemeClr val="bg1">
                    <a:lumMod val="100000"/>
                  </a:schemeClr>
                </a:solidFill>
              </a:rPr>
              <a:t>No Power over the previous steps of the chain</a:t>
            </a:r>
          </a:p>
        </p:txBody>
      </p:sp>
    </p:spTree>
    <p:extLst>
      <p:ext uri="{BB962C8B-B14F-4D97-AF65-F5344CB8AC3E}">
        <p14:creationId xmlns:p14="http://schemas.microsoft.com/office/powerpoint/2010/main" val="2426937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15</a:t>
            </a:fld>
            <a:endParaRPr lang="en-GB" sz="756">
              <a:solidFill>
                <a:prstClr val="black"/>
              </a:solidFill>
              <a:latin typeface="Arial"/>
            </a:endParaRPr>
          </a:p>
        </p:txBody>
      </p:sp>
      <p:sp>
        <p:nvSpPr>
          <p:cNvPr id="2" name="TextBox 1">
            <a:extLst>
              <a:ext uri="{FF2B5EF4-FFF2-40B4-BE49-F238E27FC236}">
                <a16:creationId xmlns:a16="http://schemas.microsoft.com/office/drawing/2014/main" id="{50F17B81-FEC7-C073-3B0F-067CF633E4E8}"/>
              </a:ext>
            </a:extLst>
          </p:cNvPr>
          <p:cNvSpPr txBox="1"/>
          <p:nvPr/>
        </p:nvSpPr>
        <p:spPr>
          <a:xfrm>
            <a:off x="3217959" y="1844149"/>
            <a:ext cx="5084571" cy="2791726"/>
          </a:xfrm>
          <a:prstGeom prst="rect">
            <a:avLst/>
          </a:prstGeom>
          <a:noFill/>
        </p:spPr>
        <p:txBody>
          <a:bodyPr wrap="square" lIns="0" tIns="0" rIns="0" bIns="0" rtlCol="0">
            <a:spAutoFit/>
          </a:bodyPr>
          <a:lstStyle/>
          <a:p>
            <a:pPr algn="ctr"/>
            <a:r>
              <a:rPr lang="en-US" sz="6047" b="1" dirty="0">
                <a:solidFill>
                  <a:schemeClr val="bg1">
                    <a:lumMod val="100000"/>
                  </a:schemeClr>
                </a:solidFill>
              </a:rPr>
              <a:t>I WANT TO EMPOWER OTHERS!</a:t>
            </a:r>
            <a:endParaRPr lang="en-DK" sz="6047" b="1" dirty="0" err="1">
              <a:solidFill>
                <a:schemeClr val="bg1">
                  <a:lumMod val="100000"/>
                </a:schemeClr>
              </a:solidFill>
            </a:endParaRPr>
          </a:p>
        </p:txBody>
      </p:sp>
    </p:spTree>
    <p:extLst>
      <p:ext uri="{BB962C8B-B14F-4D97-AF65-F5344CB8AC3E}">
        <p14:creationId xmlns:p14="http://schemas.microsoft.com/office/powerpoint/2010/main" val="3202718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1CA5-892D-FC55-E539-D9A6FFBB83DF}"/>
              </a:ext>
            </a:extLst>
          </p:cNvPr>
          <p:cNvSpPr>
            <a:spLocks noGrp="1"/>
          </p:cNvSpPr>
          <p:nvPr>
            <p:ph type="title"/>
          </p:nvPr>
        </p:nvSpPr>
        <p:spPr/>
        <p:txBody>
          <a:bodyPr/>
          <a:lstStyle/>
          <a:p>
            <a:endParaRPr lang="en-DK"/>
          </a:p>
        </p:txBody>
      </p:sp>
      <p:pic>
        <p:nvPicPr>
          <p:cNvPr id="5122" name="Picture 2">
            <a:extLst>
              <a:ext uri="{FF2B5EF4-FFF2-40B4-BE49-F238E27FC236}">
                <a16:creationId xmlns:a16="http://schemas.microsoft.com/office/drawing/2014/main" id="{44FE6FF5-D836-F131-5800-35C34A436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168" y="405011"/>
            <a:ext cx="5670153" cy="567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612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6BEF6844-9153-F9AE-897A-69DA717003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11BB5-A5A2-F616-13E7-59EA12EF0675}"/>
              </a:ext>
            </a:extLst>
          </p:cNvPr>
          <p:cNvSpPr>
            <a:spLocks noGrp="1"/>
          </p:cNvSpPr>
          <p:nvPr>
            <p:ph type="title"/>
          </p:nvPr>
        </p:nvSpPr>
        <p:spPr/>
        <p:txBody>
          <a:bodyPr/>
          <a:lstStyle/>
          <a:p>
            <a:r>
              <a:rPr lang="en-US" dirty="0">
                <a:solidFill>
                  <a:schemeClr val="bg1"/>
                </a:solidFill>
              </a:rPr>
              <a:t>Information workers</a:t>
            </a:r>
            <a:endParaRPr lang="en-DK" dirty="0">
              <a:solidFill>
                <a:schemeClr val="bg1"/>
              </a:solidFill>
            </a:endParaRPr>
          </a:p>
        </p:txBody>
      </p:sp>
      <p:sp>
        <p:nvSpPr>
          <p:cNvPr id="28" name="Text Placeholder 2">
            <a:extLst>
              <a:ext uri="{FF2B5EF4-FFF2-40B4-BE49-F238E27FC236}">
                <a16:creationId xmlns:a16="http://schemas.microsoft.com/office/drawing/2014/main" id="{5C58DCBD-E787-4E91-F539-54532877382F}"/>
              </a:ext>
            </a:extLst>
          </p:cNvPr>
          <p:cNvSpPr txBox="1">
            <a:spLocks/>
          </p:cNvSpPr>
          <p:nvPr/>
        </p:nvSpPr>
        <p:spPr>
          <a:xfrm>
            <a:off x="3109384" y="1648132"/>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Producers v2</a:t>
            </a:r>
          </a:p>
        </p:txBody>
      </p:sp>
      <p:sp>
        <p:nvSpPr>
          <p:cNvPr id="29" name="Content Placeholder 3">
            <a:extLst>
              <a:ext uri="{FF2B5EF4-FFF2-40B4-BE49-F238E27FC236}">
                <a16:creationId xmlns:a16="http://schemas.microsoft.com/office/drawing/2014/main" id="{898A2503-8E75-B6A0-79EC-C1F821A75714}"/>
              </a:ext>
            </a:extLst>
          </p:cNvPr>
          <p:cNvSpPr txBox="1">
            <a:spLocks/>
          </p:cNvSpPr>
          <p:nvPr/>
        </p:nvSpPr>
        <p:spPr>
          <a:xfrm>
            <a:off x="3109384" y="2647532"/>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Analysts empowered with Excel &amp; POWER BI</a:t>
            </a:r>
          </a:p>
          <a:p>
            <a:pPr marL="270005" indent="-270005">
              <a:buFont typeface="Arial" panose="020B0604020202020204" pitchFamily="34" charset="0"/>
              <a:buChar char="•"/>
            </a:pPr>
            <a:r>
              <a:rPr lang="en-US" sz="1323" dirty="0">
                <a:solidFill>
                  <a:schemeClr val="bg1">
                    <a:lumMod val="100000"/>
                  </a:schemeClr>
                </a:solidFill>
              </a:rPr>
              <a:t>Automated Sourcing, Prepping, Transformation using low-code tools.</a:t>
            </a:r>
          </a:p>
          <a:p>
            <a:pPr marL="270005" indent="-270005">
              <a:buFont typeface="Arial" panose="020B0604020202020204" pitchFamily="34" charset="0"/>
              <a:buChar char="•"/>
            </a:pPr>
            <a:r>
              <a:rPr lang="en-US" sz="1323" dirty="0">
                <a:solidFill>
                  <a:schemeClr val="bg1">
                    <a:lumMod val="100000"/>
                  </a:schemeClr>
                </a:solidFill>
              </a:rPr>
              <a:t>Produce and own information. Produce better results downstream.</a:t>
            </a:r>
          </a:p>
          <a:p>
            <a:pPr marL="270005" indent="-270005">
              <a:buFont typeface="Arial" panose="020B0604020202020204" pitchFamily="34" charset="0"/>
              <a:buChar char="•"/>
            </a:pPr>
            <a:r>
              <a:rPr lang="en-US" sz="1323" dirty="0">
                <a:solidFill>
                  <a:schemeClr val="bg1">
                    <a:lumMod val="100000"/>
                  </a:schemeClr>
                </a:solidFill>
              </a:rPr>
              <a:t>Take ownership over own deliverables.</a:t>
            </a:r>
          </a:p>
          <a:p>
            <a:endParaRPr lang="en-DK" sz="1323" dirty="0">
              <a:solidFill>
                <a:schemeClr val="bg1">
                  <a:lumMod val="100000"/>
                </a:schemeClr>
              </a:solidFill>
            </a:endParaRPr>
          </a:p>
        </p:txBody>
      </p:sp>
      <p:sp>
        <p:nvSpPr>
          <p:cNvPr id="67" name="Text Placeholder 2">
            <a:extLst>
              <a:ext uri="{FF2B5EF4-FFF2-40B4-BE49-F238E27FC236}">
                <a16:creationId xmlns:a16="http://schemas.microsoft.com/office/drawing/2014/main" id="{907B029B-1540-3ACE-BFD1-6B31CEB41B46}"/>
              </a:ext>
            </a:extLst>
          </p:cNvPr>
          <p:cNvSpPr txBox="1">
            <a:spLocks/>
          </p:cNvSpPr>
          <p:nvPr/>
        </p:nvSpPr>
        <p:spPr>
          <a:xfrm>
            <a:off x="370800" y="167348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consumers</a:t>
            </a:r>
          </a:p>
        </p:txBody>
      </p:sp>
      <p:sp>
        <p:nvSpPr>
          <p:cNvPr id="68" name="Content Placeholder 3">
            <a:extLst>
              <a:ext uri="{FF2B5EF4-FFF2-40B4-BE49-F238E27FC236}">
                <a16:creationId xmlns:a16="http://schemas.microsoft.com/office/drawing/2014/main" id="{DFAB909E-F8F4-81DD-E76F-2DF447D087CB}"/>
              </a:ext>
            </a:extLst>
          </p:cNvPr>
          <p:cNvSpPr txBox="1">
            <a:spLocks/>
          </p:cNvSpPr>
          <p:nvPr/>
        </p:nvSpPr>
        <p:spPr>
          <a:xfrm>
            <a:off x="341868" y="2647531"/>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GB" sz="1323" dirty="0">
                <a:solidFill>
                  <a:schemeClr val="bg1">
                    <a:lumMod val="100000"/>
                  </a:schemeClr>
                </a:solidFill>
              </a:rPr>
              <a:t>Business Analysts</a:t>
            </a:r>
          </a:p>
          <a:p>
            <a:pPr marL="270005" indent="-270005">
              <a:buFont typeface="Arial" panose="020B0604020202020204" pitchFamily="34" charset="0"/>
              <a:buChar char="•"/>
            </a:pPr>
            <a:r>
              <a:rPr lang="en-GB" sz="1323" dirty="0">
                <a:solidFill>
                  <a:schemeClr val="bg1">
                    <a:lumMod val="100000"/>
                  </a:schemeClr>
                </a:solidFill>
              </a:rPr>
              <a:t>No Technical Background</a:t>
            </a:r>
          </a:p>
          <a:p>
            <a:pPr marL="270005" indent="-270005">
              <a:buFont typeface="Arial" panose="020B0604020202020204" pitchFamily="34" charset="0"/>
              <a:buChar char="•"/>
            </a:pPr>
            <a:r>
              <a:rPr lang="en-GB" sz="1323" dirty="0">
                <a:solidFill>
                  <a:schemeClr val="bg1">
                    <a:lumMod val="100000"/>
                  </a:schemeClr>
                </a:solidFill>
              </a:rPr>
              <a:t>Use Existing Data Products to derive insight and make decisions</a:t>
            </a:r>
          </a:p>
          <a:p>
            <a:pPr marL="270005" indent="-270005">
              <a:buFont typeface="Arial" panose="020B0604020202020204" pitchFamily="34" charset="0"/>
              <a:buChar char="•"/>
            </a:pPr>
            <a:r>
              <a:rPr lang="en-GB" sz="1323" dirty="0">
                <a:solidFill>
                  <a:schemeClr val="bg1">
                    <a:lumMod val="100000"/>
                  </a:schemeClr>
                </a:solidFill>
              </a:rPr>
              <a:t>Work at the end of the Insight Supply Chain</a:t>
            </a:r>
          </a:p>
          <a:p>
            <a:pPr marL="270005" indent="-270005">
              <a:buFont typeface="Arial" panose="020B0604020202020204" pitchFamily="34" charset="0"/>
              <a:buChar char="•"/>
            </a:pPr>
            <a:r>
              <a:rPr lang="en-GB" sz="1323" dirty="0">
                <a:solidFill>
                  <a:schemeClr val="bg1">
                    <a:lumMod val="100000"/>
                  </a:schemeClr>
                </a:solidFill>
              </a:rPr>
              <a:t>No Power over the previous steps of the chain</a:t>
            </a:r>
          </a:p>
        </p:txBody>
      </p:sp>
    </p:spTree>
    <p:extLst>
      <p:ext uri="{BB962C8B-B14F-4D97-AF65-F5344CB8AC3E}">
        <p14:creationId xmlns:p14="http://schemas.microsoft.com/office/powerpoint/2010/main" val="1655894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18</a:t>
            </a:fld>
            <a:endParaRPr lang="en-GB" sz="756">
              <a:solidFill>
                <a:prstClr val="black"/>
              </a:solidFill>
              <a:latin typeface="Arial"/>
            </a:endParaRPr>
          </a:p>
        </p:txBody>
      </p:sp>
      <p:sp>
        <p:nvSpPr>
          <p:cNvPr id="2" name="TextBox 1">
            <a:extLst>
              <a:ext uri="{FF2B5EF4-FFF2-40B4-BE49-F238E27FC236}">
                <a16:creationId xmlns:a16="http://schemas.microsoft.com/office/drawing/2014/main" id="{50F17B81-FEC7-C073-3B0F-067CF633E4E8}"/>
              </a:ext>
            </a:extLst>
          </p:cNvPr>
          <p:cNvSpPr txBox="1"/>
          <p:nvPr/>
        </p:nvSpPr>
        <p:spPr>
          <a:xfrm>
            <a:off x="2343752" y="1844149"/>
            <a:ext cx="6832985" cy="2791726"/>
          </a:xfrm>
          <a:prstGeom prst="rect">
            <a:avLst/>
          </a:prstGeom>
          <a:noFill/>
        </p:spPr>
        <p:txBody>
          <a:bodyPr wrap="square" lIns="0" tIns="0" rIns="0" bIns="0" rtlCol="0">
            <a:spAutoFit/>
          </a:bodyPr>
          <a:lstStyle/>
          <a:p>
            <a:pPr algn="ctr"/>
            <a:r>
              <a:rPr lang="en-US" sz="6047" b="1" dirty="0">
                <a:solidFill>
                  <a:schemeClr val="bg1">
                    <a:lumMod val="100000"/>
                  </a:schemeClr>
                </a:solidFill>
              </a:rPr>
              <a:t>I WANT TO IMPROVE OUR </a:t>
            </a:r>
          </a:p>
          <a:p>
            <a:pPr algn="ctr"/>
            <a:r>
              <a:rPr lang="en-US" sz="6047" b="1" dirty="0">
                <a:solidFill>
                  <a:schemeClr val="bg1">
                    <a:lumMod val="100000"/>
                  </a:schemeClr>
                </a:solidFill>
              </a:rPr>
              <a:t>DATA FOUNDATION!</a:t>
            </a:r>
            <a:endParaRPr lang="en-DK" sz="6047" b="1" dirty="0" err="1">
              <a:solidFill>
                <a:schemeClr val="bg1">
                  <a:lumMod val="100000"/>
                </a:schemeClr>
              </a:solidFill>
            </a:endParaRPr>
          </a:p>
        </p:txBody>
      </p:sp>
    </p:spTree>
    <p:extLst>
      <p:ext uri="{BB962C8B-B14F-4D97-AF65-F5344CB8AC3E}">
        <p14:creationId xmlns:p14="http://schemas.microsoft.com/office/powerpoint/2010/main" val="3077649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71D44-77E7-9320-FE23-226608BDE4CF}"/>
              </a:ext>
            </a:extLst>
          </p:cNvPr>
          <p:cNvSpPr>
            <a:spLocks noGrp="1"/>
          </p:cNvSpPr>
          <p:nvPr>
            <p:ph type="title"/>
          </p:nvPr>
        </p:nvSpPr>
        <p:spPr/>
        <p:txBody>
          <a:bodyPr/>
          <a:lstStyle/>
          <a:p>
            <a:endParaRPr lang="en-DK"/>
          </a:p>
        </p:txBody>
      </p:sp>
      <p:pic>
        <p:nvPicPr>
          <p:cNvPr id="3" name="Picture 2" descr="A blue cylinder with black text and a cloud&#10;&#10;Description automatically generated">
            <a:extLst>
              <a:ext uri="{FF2B5EF4-FFF2-40B4-BE49-F238E27FC236}">
                <a16:creationId xmlns:a16="http://schemas.microsoft.com/office/drawing/2014/main" id="{1AF0942D-6CCE-76FA-12E0-0976B09D0F3D}"/>
              </a:ext>
            </a:extLst>
          </p:cNvPr>
          <p:cNvPicPr>
            <a:picLocks noChangeAspect="1"/>
          </p:cNvPicPr>
          <p:nvPr/>
        </p:nvPicPr>
        <p:blipFill>
          <a:blip r:embed="rId2"/>
          <a:stretch>
            <a:fillRect/>
          </a:stretch>
        </p:blipFill>
        <p:spPr>
          <a:xfrm>
            <a:off x="3713330" y="526385"/>
            <a:ext cx="5015863" cy="5015863"/>
          </a:xfrm>
          <a:prstGeom prst="rect">
            <a:avLst/>
          </a:prstGeom>
        </p:spPr>
      </p:pic>
    </p:spTree>
    <p:extLst>
      <p:ext uri="{BB962C8B-B14F-4D97-AF65-F5344CB8AC3E}">
        <p14:creationId xmlns:p14="http://schemas.microsoft.com/office/powerpoint/2010/main" val="755653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2F641-DD62-303D-CEAC-4FD3A84EB112}"/>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6E079D74-DC62-3842-18B1-F8FE8B81F444}"/>
              </a:ext>
            </a:extLst>
          </p:cNvPr>
          <p:cNvSpPr>
            <a:spLocks noGrp="1"/>
          </p:cNvSpPr>
          <p:nvPr>
            <p:ph type="title"/>
          </p:nvPr>
        </p:nvSpPr>
        <p:spPr>
          <a:xfrm>
            <a:off x="360363" y="-900000"/>
            <a:ext cx="10800000" cy="720000"/>
          </a:xfrm>
        </p:spPr>
        <p:txBody>
          <a:bodyPr/>
          <a:lstStyle/>
          <a:p>
            <a:r>
              <a:rPr lang="en-US" dirty="0"/>
              <a:t>Fabric February Sponsors</a:t>
            </a:r>
            <a:endParaRPr lang="nb-NO" dirty="0"/>
          </a:p>
        </p:txBody>
      </p:sp>
    </p:spTree>
    <p:extLst>
      <p:ext uri="{BB962C8B-B14F-4D97-AF65-F5344CB8AC3E}">
        <p14:creationId xmlns:p14="http://schemas.microsoft.com/office/powerpoint/2010/main" val="2229794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9B2D7861-D7DF-2287-710F-3C250562F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78570-679D-05CA-65E0-C0C3E03BA64D}"/>
              </a:ext>
            </a:extLst>
          </p:cNvPr>
          <p:cNvSpPr>
            <a:spLocks noGrp="1"/>
          </p:cNvSpPr>
          <p:nvPr>
            <p:ph type="title"/>
          </p:nvPr>
        </p:nvSpPr>
        <p:spPr/>
        <p:txBody>
          <a:bodyPr/>
          <a:lstStyle/>
          <a:p>
            <a:r>
              <a:rPr lang="en-US" dirty="0">
                <a:solidFill>
                  <a:schemeClr val="bg1"/>
                </a:solidFill>
              </a:rPr>
              <a:t>Information workers</a:t>
            </a:r>
            <a:endParaRPr lang="en-DK" dirty="0">
              <a:solidFill>
                <a:schemeClr val="bg1"/>
              </a:solidFill>
            </a:endParaRPr>
          </a:p>
        </p:txBody>
      </p:sp>
      <p:sp>
        <p:nvSpPr>
          <p:cNvPr id="28" name="Text Placeholder 2">
            <a:extLst>
              <a:ext uri="{FF2B5EF4-FFF2-40B4-BE49-F238E27FC236}">
                <a16:creationId xmlns:a16="http://schemas.microsoft.com/office/drawing/2014/main" id="{52A7E11C-4C58-BC23-72B4-7E1E780FB816}"/>
              </a:ext>
            </a:extLst>
          </p:cNvPr>
          <p:cNvSpPr txBox="1">
            <a:spLocks/>
          </p:cNvSpPr>
          <p:nvPr/>
        </p:nvSpPr>
        <p:spPr>
          <a:xfrm>
            <a:off x="3109384" y="168094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Producers v2</a:t>
            </a:r>
          </a:p>
        </p:txBody>
      </p:sp>
      <p:sp>
        <p:nvSpPr>
          <p:cNvPr id="29" name="Content Placeholder 3">
            <a:extLst>
              <a:ext uri="{FF2B5EF4-FFF2-40B4-BE49-F238E27FC236}">
                <a16:creationId xmlns:a16="http://schemas.microsoft.com/office/drawing/2014/main" id="{A82A9D27-9D1C-DF3A-E71F-84FC0747B72B}"/>
              </a:ext>
            </a:extLst>
          </p:cNvPr>
          <p:cNvSpPr txBox="1">
            <a:spLocks/>
          </p:cNvSpPr>
          <p:nvPr/>
        </p:nvSpPr>
        <p:spPr>
          <a:xfrm>
            <a:off x="3109384" y="2680345"/>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Analysts empowered with Excel &amp; POWER BI</a:t>
            </a:r>
          </a:p>
          <a:p>
            <a:pPr marL="270005" indent="-270005">
              <a:buFont typeface="Arial" panose="020B0604020202020204" pitchFamily="34" charset="0"/>
              <a:buChar char="•"/>
            </a:pPr>
            <a:r>
              <a:rPr lang="en-US" sz="1323" dirty="0">
                <a:solidFill>
                  <a:schemeClr val="bg1">
                    <a:lumMod val="100000"/>
                  </a:schemeClr>
                </a:solidFill>
              </a:rPr>
              <a:t>Automated Sourcing, Prepping, Transformation using low-code tools.</a:t>
            </a:r>
          </a:p>
          <a:p>
            <a:pPr marL="270005" indent="-270005">
              <a:buFont typeface="Arial" panose="020B0604020202020204" pitchFamily="34" charset="0"/>
              <a:buChar char="•"/>
            </a:pPr>
            <a:r>
              <a:rPr lang="en-US" sz="1323" dirty="0">
                <a:solidFill>
                  <a:schemeClr val="bg1">
                    <a:lumMod val="100000"/>
                  </a:schemeClr>
                </a:solidFill>
              </a:rPr>
              <a:t>Produce and own information. Produce better results downstream.</a:t>
            </a:r>
          </a:p>
          <a:p>
            <a:pPr marL="270005" indent="-270005">
              <a:buFont typeface="Arial" panose="020B0604020202020204" pitchFamily="34" charset="0"/>
              <a:buChar char="•"/>
            </a:pPr>
            <a:r>
              <a:rPr lang="en-US" sz="1323" dirty="0">
                <a:solidFill>
                  <a:schemeClr val="bg1">
                    <a:lumMod val="100000"/>
                  </a:schemeClr>
                </a:solidFill>
              </a:rPr>
              <a:t>Take ownership over own deliverables.</a:t>
            </a:r>
          </a:p>
          <a:p>
            <a:endParaRPr lang="en-DK" sz="1323" dirty="0">
              <a:solidFill>
                <a:schemeClr val="bg1">
                  <a:lumMod val="100000"/>
                </a:schemeClr>
              </a:solidFill>
            </a:endParaRPr>
          </a:p>
        </p:txBody>
      </p:sp>
      <p:sp>
        <p:nvSpPr>
          <p:cNvPr id="30" name="Text Placeholder 2">
            <a:extLst>
              <a:ext uri="{FF2B5EF4-FFF2-40B4-BE49-F238E27FC236}">
                <a16:creationId xmlns:a16="http://schemas.microsoft.com/office/drawing/2014/main" id="{3FAE44CC-85B3-153A-DBB0-6D02AAF456B8}"/>
              </a:ext>
            </a:extLst>
          </p:cNvPr>
          <p:cNvSpPr txBox="1">
            <a:spLocks/>
          </p:cNvSpPr>
          <p:nvPr/>
        </p:nvSpPr>
        <p:spPr>
          <a:xfrm>
            <a:off x="5847967" y="168094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Engineers</a:t>
            </a:r>
          </a:p>
        </p:txBody>
      </p:sp>
      <p:sp>
        <p:nvSpPr>
          <p:cNvPr id="31" name="Content Placeholder 3">
            <a:extLst>
              <a:ext uri="{FF2B5EF4-FFF2-40B4-BE49-F238E27FC236}">
                <a16:creationId xmlns:a16="http://schemas.microsoft.com/office/drawing/2014/main" id="{A903FAAB-88A6-A26D-5F83-7EBD15F69519}"/>
              </a:ext>
            </a:extLst>
          </p:cNvPr>
          <p:cNvSpPr txBox="1">
            <a:spLocks/>
          </p:cNvSpPr>
          <p:nvPr/>
        </p:nvSpPr>
        <p:spPr>
          <a:xfrm>
            <a:off x="5847967" y="2680345"/>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More Technical Background</a:t>
            </a:r>
          </a:p>
          <a:p>
            <a:pPr marL="270005" indent="-270005">
              <a:buFont typeface="Arial" panose="020B0604020202020204" pitchFamily="34" charset="0"/>
              <a:buChar char="•"/>
            </a:pPr>
            <a:r>
              <a:rPr lang="en-US" sz="1323" dirty="0">
                <a:solidFill>
                  <a:schemeClr val="bg1">
                    <a:lumMod val="100000"/>
                  </a:schemeClr>
                </a:solidFill>
              </a:rPr>
              <a:t>Use code to Ingest, Transform, Store and serve data.</a:t>
            </a:r>
          </a:p>
          <a:p>
            <a:pPr marL="270005" indent="-270005">
              <a:buFont typeface="Arial" panose="020B0604020202020204" pitchFamily="34" charset="0"/>
              <a:buChar char="•"/>
            </a:pPr>
            <a:r>
              <a:rPr lang="en-US" sz="1323" dirty="0">
                <a:solidFill>
                  <a:schemeClr val="bg1">
                    <a:lumMod val="100000"/>
                  </a:schemeClr>
                </a:solidFill>
              </a:rPr>
              <a:t>Automated and optimized for stability, reusability and transparency.</a:t>
            </a:r>
          </a:p>
          <a:p>
            <a:pPr marL="270005" indent="-270005">
              <a:buFont typeface="Arial" panose="020B0604020202020204" pitchFamily="34" charset="0"/>
              <a:buChar char="•"/>
            </a:pPr>
            <a:r>
              <a:rPr lang="en-US" sz="1323" dirty="0">
                <a:solidFill>
                  <a:schemeClr val="bg1">
                    <a:lumMod val="100000"/>
                  </a:schemeClr>
                </a:solidFill>
              </a:rPr>
              <a:t>Work at the beginning of the Insight Supply Chain</a:t>
            </a:r>
          </a:p>
        </p:txBody>
      </p:sp>
      <p:sp>
        <p:nvSpPr>
          <p:cNvPr id="67" name="Text Placeholder 2">
            <a:extLst>
              <a:ext uri="{FF2B5EF4-FFF2-40B4-BE49-F238E27FC236}">
                <a16:creationId xmlns:a16="http://schemas.microsoft.com/office/drawing/2014/main" id="{9E01A7AD-0476-9F87-9DF3-8306D9A7E902}"/>
              </a:ext>
            </a:extLst>
          </p:cNvPr>
          <p:cNvSpPr txBox="1">
            <a:spLocks/>
          </p:cNvSpPr>
          <p:nvPr/>
        </p:nvSpPr>
        <p:spPr>
          <a:xfrm>
            <a:off x="370800" y="1706298"/>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consumers</a:t>
            </a:r>
          </a:p>
        </p:txBody>
      </p:sp>
      <p:sp>
        <p:nvSpPr>
          <p:cNvPr id="68" name="Content Placeholder 3">
            <a:extLst>
              <a:ext uri="{FF2B5EF4-FFF2-40B4-BE49-F238E27FC236}">
                <a16:creationId xmlns:a16="http://schemas.microsoft.com/office/drawing/2014/main" id="{B34A02A0-7EFA-1FD2-DB3C-5780AB987EF6}"/>
              </a:ext>
            </a:extLst>
          </p:cNvPr>
          <p:cNvSpPr txBox="1">
            <a:spLocks/>
          </p:cNvSpPr>
          <p:nvPr/>
        </p:nvSpPr>
        <p:spPr>
          <a:xfrm>
            <a:off x="341868" y="2680344"/>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GB" sz="1323" dirty="0">
                <a:solidFill>
                  <a:schemeClr val="bg1">
                    <a:lumMod val="100000"/>
                  </a:schemeClr>
                </a:solidFill>
              </a:rPr>
              <a:t>Business Analysts</a:t>
            </a:r>
          </a:p>
          <a:p>
            <a:pPr marL="270005" indent="-270005">
              <a:buFont typeface="Arial" panose="020B0604020202020204" pitchFamily="34" charset="0"/>
              <a:buChar char="•"/>
            </a:pPr>
            <a:r>
              <a:rPr lang="en-GB" sz="1323" dirty="0">
                <a:solidFill>
                  <a:schemeClr val="bg1">
                    <a:lumMod val="100000"/>
                  </a:schemeClr>
                </a:solidFill>
              </a:rPr>
              <a:t>No Technical Background</a:t>
            </a:r>
          </a:p>
          <a:p>
            <a:pPr marL="270005" indent="-270005">
              <a:buFont typeface="Arial" panose="020B0604020202020204" pitchFamily="34" charset="0"/>
              <a:buChar char="•"/>
            </a:pPr>
            <a:r>
              <a:rPr lang="en-GB" sz="1323" dirty="0">
                <a:solidFill>
                  <a:schemeClr val="bg1">
                    <a:lumMod val="100000"/>
                  </a:schemeClr>
                </a:solidFill>
              </a:rPr>
              <a:t>Use Existing Data Products to derive insight and make decisions</a:t>
            </a:r>
          </a:p>
          <a:p>
            <a:pPr marL="270005" indent="-270005">
              <a:buFont typeface="Arial" panose="020B0604020202020204" pitchFamily="34" charset="0"/>
              <a:buChar char="•"/>
            </a:pPr>
            <a:r>
              <a:rPr lang="en-GB" sz="1323" dirty="0">
                <a:solidFill>
                  <a:schemeClr val="bg1">
                    <a:lumMod val="100000"/>
                  </a:schemeClr>
                </a:solidFill>
              </a:rPr>
              <a:t>Work at the end of the Insight Supply Chain</a:t>
            </a:r>
          </a:p>
          <a:p>
            <a:pPr marL="270005" indent="-270005">
              <a:buFont typeface="Arial" panose="020B0604020202020204" pitchFamily="34" charset="0"/>
              <a:buChar char="•"/>
            </a:pPr>
            <a:r>
              <a:rPr lang="en-GB" sz="1323" dirty="0">
                <a:solidFill>
                  <a:schemeClr val="bg1">
                    <a:lumMod val="100000"/>
                  </a:schemeClr>
                </a:solidFill>
              </a:rPr>
              <a:t>No Power over the previous steps of the chain</a:t>
            </a:r>
          </a:p>
        </p:txBody>
      </p:sp>
    </p:spTree>
    <p:extLst>
      <p:ext uri="{BB962C8B-B14F-4D97-AF65-F5344CB8AC3E}">
        <p14:creationId xmlns:p14="http://schemas.microsoft.com/office/powerpoint/2010/main" val="3680176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21</a:t>
            </a:fld>
            <a:endParaRPr lang="en-GB" sz="756">
              <a:solidFill>
                <a:prstClr val="black"/>
              </a:solidFill>
              <a:latin typeface="Arial"/>
            </a:endParaRPr>
          </a:p>
        </p:txBody>
      </p:sp>
      <p:sp>
        <p:nvSpPr>
          <p:cNvPr id="2" name="TextBox 1">
            <a:extLst>
              <a:ext uri="{FF2B5EF4-FFF2-40B4-BE49-F238E27FC236}">
                <a16:creationId xmlns:a16="http://schemas.microsoft.com/office/drawing/2014/main" id="{50F17B81-FEC7-C073-3B0F-067CF633E4E8}"/>
              </a:ext>
            </a:extLst>
          </p:cNvPr>
          <p:cNvSpPr txBox="1"/>
          <p:nvPr/>
        </p:nvSpPr>
        <p:spPr>
          <a:xfrm>
            <a:off x="2227726" y="1844149"/>
            <a:ext cx="7065037" cy="2791726"/>
          </a:xfrm>
          <a:prstGeom prst="rect">
            <a:avLst/>
          </a:prstGeom>
          <a:noFill/>
        </p:spPr>
        <p:txBody>
          <a:bodyPr wrap="square" lIns="0" tIns="0" rIns="0" bIns="0" rtlCol="0">
            <a:spAutoFit/>
          </a:bodyPr>
          <a:lstStyle/>
          <a:p>
            <a:pPr algn="ctr"/>
            <a:r>
              <a:rPr lang="en-US" sz="6047" b="1" dirty="0">
                <a:solidFill>
                  <a:schemeClr val="bg1">
                    <a:lumMod val="100000"/>
                  </a:schemeClr>
                </a:solidFill>
              </a:rPr>
              <a:t>I WANT TO MAKE OUR ORGANIZATION DATA DRIVEN!</a:t>
            </a:r>
            <a:endParaRPr lang="en-DK" sz="6047" b="1" dirty="0" err="1">
              <a:solidFill>
                <a:schemeClr val="bg1">
                  <a:lumMod val="100000"/>
                </a:schemeClr>
              </a:solidFill>
            </a:endParaRPr>
          </a:p>
        </p:txBody>
      </p:sp>
    </p:spTree>
    <p:extLst>
      <p:ext uri="{BB962C8B-B14F-4D97-AF65-F5344CB8AC3E}">
        <p14:creationId xmlns:p14="http://schemas.microsoft.com/office/powerpoint/2010/main" val="391425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D319C-5420-CDC1-6AE2-8A2885005897}"/>
              </a:ext>
            </a:extLst>
          </p:cNvPr>
          <p:cNvSpPr>
            <a:spLocks noGrp="1"/>
          </p:cNvSpPr>
          <p:nvPr>
            <p:ph type="title"/>
          </p:nvPr>
        </p:nvSpPr>
        <p:spPr/>
        <p:txBody>
          <a:bodyPr/>
          <a:lstStyle/>
          <a:p>
            <a:r>
              <a:rPr lang="en-US" dirty="0">
                <a:solidFill>
                  <a:schemeClr val="bg1"/>
                </a:solidFill>
              </a:rPr>
              <a:t>Information workers</a:t>
            </a:r>
            <a:endParaRPr lang="en-DK" dirty="0">
              <a:solidFill>
                <a:schemeClr val="bg1"/>
              </a:solidFill>
            </a:endParaRPr>
          </a:p>
        </p:txBody>
      </p:sp>
      <p:sp>
        <p:nvSpPr>
          <p:cNvPr id="28" name="Text Placeholder 2">
            <a:extLst>
              <a:ext uri="{FF2B5EF4-FFF2-40B4-BE49-F238E27FC236}">
                <a16:creationId xmlns:a16="http://schemas.microsoft.com/office/drawing/2014/main" id="{93C88BDC-AD47-B69C-65D9-975B9AAF0A87}"/>
              </a:ext>
            </a:extLst>
          </p:cNvPr>
          <p:cNvSpPr txBox="1">
            <a:spLocks/>
          </p:cNvSpPr>
          <p:nvPr/>
        </p:nvSpPr>
        <p:spPr>
          <a:xfrm>
            <a:off x="3109384" y="168094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Producers v2</a:t>
            </a:r>
          </a:p>
        </p:txBody>
      </p:sp>
      <p:sp>
        <p:nvSpPr>
          <p:cNvPr id="29" name="Content Placeholder 3">
            <a:extLst>
              <a:ext uri="{FF2B5EF4-FFF2-40B4-BE49-F238E27FC236}">
                <a16:creationId xmlns:a16="http://schemas.microsoft.com/office/drawing/2014/main" id="{ED665E4A-BC50-00C4-4616-EDE458C075B7}"/>
              </a:ext>
            </a:extLst>
          </p:cNvPr>
          <p:cNvSpPr txBox="1">
            <a:spLocks/>
          </p:cNvSpPr>
          <p:nvPr/>
        </p:nvSpPr>
        <p:spPr>
          <a:xfrm>
            <a:off x="3109384" y="2680345"/>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Analysts empowered with Excel &amp; POWER BI</a:t>
            </a:r>
          </a:p>
          <a:p>
            <a:pPr marL="270005" indent="-270005">
              <a:buFont typeface="Arial" panose="020B0604020202020204" pitchFamily="34" charset="0"/>
              <a:buChar char="•"/>
            </a:pPr>
            <a:r>
              <a:rPr lang="en-US" sz="1323" dirty="0">
                <a:solidFill>
                  <a:schemeClr val="bg1">
                    <a:lumMod val="100000"/>
                  </a:schemeClr>
                </a:solidFill>
              </a:rPr>
              <a:t>Automated Sourcing, Prepping, Transformation using low-code tools.</a:t>
            </a:r>
          </a:p>
          <a:p>
            <a:pPr marL="270005" indent="-270005">
              <a:buFont typeface="Arial" panose="020B0604020202020204" pitchFamily="34" charset="0"/>
              <a:buChar char="•"/>
            </a:pPr>
            <a:r>
              <a:rPr lang="en-US" sz="1323" dirty="0">
                <a:solidFill>
                  <a:schemeClr val="bg1">
                    <a:lumMod val="100000"/>
                  </a:schemeClr>
                </a:solidFill>
              </a:rPr>
              <a:t>Produce and own information. Produce better results downstream.</a:t>
            </a:r>
          </a:p>
          <a:p>
            <a:pPr marL="270005" indent="-270005">
              <a:buFont typeface="Arial" panose="020B0604020202020204" pitchFamily="34" charset="0"/>
              <a:buChar char="•"/>
            </a:pPr>
            <a:r>
              <a:rPr lang="en-US" sz="1323" dirty="0">
                <a:solidFill>
                  <a:schemeClr val="bg1">
                    <a:lumMod val="100000"/>
                  </a:schemeClr>
                </a:solidFill>
              </a:rPr>
              <a:t>Take ownership over own deliverables.</a:t>
            </a:r>
          </a:p>
          <a:p>
            <a:endParaRPr lang="en-DK" sz="1323" dirty="0">
              <a:solidFill>
                <a:schemeClr val="bg1">
                  <a:lumMod val="100000"/>
                </a:schemeClr>
              </a:solidFill>
            </a:endParaRPr>
          </a:p>
        </p:txBody>
      </p:sp>
      <p:sp>
        <p:nvSpPr>
          <p:cNvPr id="30" name="Text Placeholder 2">
            <a:extLst>
              <a:ext uri="{FF2B5EF4-FFF2-40B4-BE49-F238E27FC236}">
                <a16:creationId xmlns:a16="http://schemas.microsoft.com/office/drawing/2014/main" id="{842F1361-C380-5C8D-A35A-058B1B1E2E0A}"/>
              </a:ext>
            </a:extLst>
          </p:cNvPr>
          <p:cNvSpPr txBox="1">
            <a:spLocks/>
          </p:cNvSpPr>
          <p:nvPr/>
        </p:nvSpPr>
        <p:spPr>
          <a:xfrm>
            <a:off x="5847967" y="168094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Engineers</a:t>
            </a:r>
          </a:p>
        </p:txBody>
      </p:sp>
      <p:sp>
        <p:nvSpPr>
          <p:cNvPr id="31" name="Content Placeholder 3">
            <a:extLst>
              <a:ext uri="{FF2B5EF4-FFF2-40B4-BE49-F238E27FC236}">
                <a16:creationId xmlns:a16="http://schemas.microsoft.com/office/drawing/2014/main" id="{AB0EB70A-28AE-5B50-1791-C0C810E0F0BC}"/>
              </a:ext>
            </a:extLst>
          </p:cNvPr>
          <p:cNvSpPr txBox="1">
            <a:spLocks/>
          </p:cNvSpPr>
          <p:nvPr/>
        </p:nvSpPr>
        <p:spPr>
          <a:xfrm>
            <a:off x="5847967" y="2680345"/>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More Technical Background</a:t>
            </a:r>
          </a:p>
          <a:p>
            <a:pPr marL="270005" indent="-270005">
              <a:buFont typeface="Arial" panose="020B0604020202020204" pitchFamily="34" charset="0"/>
              <a:buChar char="•"/>
            </a:pPr>
            <a:r>
              <a:rPr lang="en-US" sz="1323" dirty="0">
                <a:solidFill>
                  <a:schemeClr val="bg1">
                    <a:lumMod val="100000"/>
                  </a:schemeClr>
                </a:solidFill>
              </a:rPr>
              <a:t>Use code to Ingest, Transform, Store and serve data.</a:t>
            </a:r>
          </a:p>
          <a:p>
            <a:pPr marL="270005" indent="-270005">
              <a:buFont typeface="Arial" panose="020B0604020202020204" pitchFamily="34" charset="0"/>
              <a:buChar char="•"/>
            </a:pPr>
            <a:r>
              <a:rPr lang="en-US" sz="1323" dirty="0">
                <a:solidFill>
                  <a:schemeClr val="bg1">
                    <a:lumMod val="100000"/>
                  </a:schemeClr>
                </a:solidFill>
              </a:rPr>
              <a:t>Automated and optimized for stability, reusability and transparency.</a:t>
            </a:r>
          </a:p>
          <a:p>
            <a:pPr marL="270005" indent="-270005">
              <a:buFont typeface="Arial" panose="020B0604020202020204" pitchFamily="34" charset="0"/>
              <a:buChar char="•"/>
            </a:pPr>
            <a:r>
              <a:rPr lang="en-US" sz="1323" dirty="0">
                <a:solidFill>
                  <a:schemeClr val="bg1">
                    <a:lumMod val="100000"/>
                  </a:schemeClr>
                </a:solidFill>
              </a:rPr>
              <a:t>Work at the beginning of the Insight Supply Chain</a:t>
            </a:r>
          </a:p>
        </p:txBody>
      </p:sp>
      <p:sp>
        <p:nvSpPr>
          <p:cNvPr id="32" name="Text Placeholder 2">
            <a:extLst>
              <a:ext uri="{FF2B5EF4-FFF2-40B4-BE49-F238E27FC236}">
                <a16:creationId xmlns:a16="http://schemas.microsoft.com/office/drawing/2014/main" id="{01FAB24F-4789-E224-B116-CB91E89363F8}"/>
              </a:ext>
            </a:extLst>
          </p:cNvPr>
          <p:cNvSpPr txBox="1">
            <a:spLocks/>
          </p:cNvSpPr>
          <p:nvPr/>
        </p:nvSpPr>
        <p:spPr>
          <a:xfrm>
            <a:off x="8586551" y="168094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Collaborators</a:t>
            </a:r>
          </a:p>
        </p:txBody>
      </p:sp>
      <p:sp>
        <p:nvSpPr>
          <p:cNvPr id="33" name="Content Placeholder 3">
            <a:extLst>
              <a:ext uri="{FF2B5EF4-FFF2-40B4-BE49-F238E27FC236}">
                <a16:creationId xmlns:a16="http://schemas.microsoft.com/office/drawing/2014/main" id="{3A159ADE-07A3-4032-8CD1-71DC4516B873}"/>
              </a:ext>
            </a:extLst>
          </p:cNvPr>
          <p:cNvSpPr txBox="1">
            <a:spLocks/>
          </p:cNvSpPr>
          <p:nvPr/>
        </p:nvSpPr>
        <p:spPr>
          <a:xfrm>
            <a:off x="8586551" y="2680345"/>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Innovators who translate business requirements to engineering requirements.</a:t>
            </a:r>
          </a:p>
          <a:p>
            <a:pPr marL="270005" indent="-270005">
              <a:buFont typeface="Arial" panose="020B0604020202020204" pitchFamily="34" charset="0"/>
              <a:buChar char="•"/>
            </a:pPr>
            <a:r>
              <a:rPr lang="en-US" sz="1323" dirty="0">
                <a:solidFill>
                  <a:schemeClr val="bg1">
                    <a:lumMod val="100000"/>
                  </a:schemeClr>
                </a:solidFill>
              </a:rPr>
              <a:t>Arranges data from multiple sources and organizes for the analyst.</a:t>
            </a:r>
          </a:p>
          <a:p>
            <a:pPr marL="270005" indent="-270005">
              <a:buFont typeface="Arial" panose="020B0604020202020204" pitchFamily="34" charset="0"/>
              <a:buChar char="•"/>
            </a:pPr>
            <a:r>
              <a:rPr lang="en-US" sz="1323" dirty="0">
                <a:solidFill>
                  <a:schemeClr val="bg1">
                    <a:lumMod val="100000"/>
                  </a:schemeClr>
                </a:solidFill>
              </a:rPr>
              <a:t>Connect relevant information across domains.</a:t>
            </a:r>
          </a:p>
          <a:p>
            <a:pPr marL="270005" indent="-270005">
              <a:buFont typeface="Arial" panose="020B0604020202020204" pitchFamily="34" charset="0"/>
              <a:buChar char="•"/>
            </a:pPr>
            <a:r>
              <a:rPr lang="en-US" sz="1323" dirty="0">
                <a:solidFill>
                  <a:schemeClr val="bg1">
                    <a:lumMod val="100000"/>
                  </a:schemeClr>
                </a:solidFill>
              </a:rPr>
              <a:t>Values Quality, Reliability and Timeliness</a:t>
            </a:r>
          </a:p>
        </p:txBody>
      </p:sp>
      <p:sp>
        <p:nvSpPr>
          <p:cNvPr id="67" name="Text Placeholder 2">
            <a:extLst>
              <a:ext uri="{FF2B5EF4-FFF2-40B4-BE49-F238E27FC236}">
                <a16:creationId xmlns:a16="http://schemas.microsoft.com/office/drawing/2014/main" id="{6D348A34-5F8B-C980-9A95-64D55328C28A}"/>
              </a:ext>
            </a:extLst>
          </p:cNvPr>
          <p:cNvSpPr txBox="1">
            <a:spLocks/>
          </p:cNvSpPr>
          <p:nvPr/>
        </p:nvSpPr>
        <p:spPr>
          <a:xfrm>
            <a:off x="370800" y="1706298"/>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consumers</a:t>
            </a:r>
          </a:p>
        </p:txBody>
      </p:sp>
      <p:sp>
        <p:nvSpPr>
          <p:cNvPr id="68" name="Content Placeholder 3">
            <a:extLst>
              <a:ext uri="{FF2B5EF4-FFF2-40B4-BE49-F238E27FC236}">
                <a16:creationId xmlns:a16="http://schemas.microsoft.com/office/drawing/2014/main" id="{7B342BC7-B30F-6F8D-3830-3B5698D4E3A3}"/>
              </a:ext>
            </a:extLst>
          </p:cNvPr>
          <p:cNvSpPr txBox="1">
            <a:spLocks/>
          </p:cNvSpPr>
          <p:nvPr/>
        </p:nvSpPr>
        <p:spPr>
          <a:xfrm>
            <a:off x="341868" y="2680344"/>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GB" sz="1323" dirty="0">
                <a:solidFill>
                  <a:schemeClr val="bg1">
                    <a:lumMod val="100000"/>
                  </a:schemeClr>
                </a:solidFill>
              </a:rPr>
              <a:t>Business Analysts</a:t>
            </a:r>
          </a:p>
          <a:p>
            <a:pPr marL="270005" indent="-270005">
              <a:buFont typeface="Arial" panose="020B0604020202020204" pitchFamily="34" charset="0"/>
              <a:buChar char="•"/>
            </a:pPr>
            <a:r>
              <a:rPr lang="en-GB" sz="1323" dirty="0">
                <a:solidFill>
                  <a:schemeClr val="bg1">
                    <a:lumMod val="100000"/>
                  </a:schemeClr>
                </a:solidFill>
              </a:rPr>
              <a:t>No Technical Background</a:t>
            </a:r>
          </a:p>
          <a:p>
            <a:pPr marL="270005" indent="-270005">
              <a:buFont typeface="Arial" panose="020B0604020202020204" pitchFamily="34" charset="0"/>
              <a:buChar char="•"/>
            </a:pPr>
            <a:r>
              <a:rPr lang="en-GB" sz="1323" dirty="0">
                <a:solidFill>
                  <a:schemeClr val="bg1">
                    <a:lumMod val="100000"/>
                  </a:schemeClr>
                </a:solidFill>
              </a:rPr>
              <a:t>Use Existing Data Products to derive insight and make decisions</a:t>
            </a:r>
          </a:p>
          <a:p>
            <a:pPr marL="270005" indent="-270005">
              <a:buFont typeface="Arial" panose="020B0604020202020204" pitchFamily="34" charset="0"/>
              <a:buChar char="•"/>
            </a:pPr>
            <a:r>
              <a:rPr lang="en-GB" sz="1323" dirty="0">
                <a:solidFill>
                  <a:schemeClr val="bg1">
                    <a:lumMod val="100000"/>
                  </a:schemeClr>
                </a:solidFill>
              </a:rPr>
              <a:t>Work at the end of the Insight Supply Chain</a:t>
            </a:r>
          </a:p>
          <a:p>
            <a:pPr marL="270005" indent="-270005">
              <a:buFont typeface="Arial" panose="020B0604020202020204" pitchFamily="34" charset="0"/>
              <a:buChar char="•"/>
            </a:pPr>
            <a:r>
              <a:rPr lang="en-GB" sz="1323" dirty="0">
                <a:solidFill>
                  <a:schemeClr val="bg1">
                    <a:lumMod val="100000"/>
                  </a:schemeClr>
                </a:solidFill>
              </a:rPr>
              <a:t>No Power over the previous steps of the chain</a:t>
            </a:r>
          </a:p>
        </p:txBody>
      </p:sp>
    </p:spTree>
    <p:extLst>
      <p:ext uri="{BB962C8B-B14F-4D97-AF65-F5344CB8AC3E}">
        <p14:creationId xmlns:p14="http://schemas.microsoft.com/office/powerpoint/2010/main" val="1341222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23</a:t>
            </a:fld>
            <a:endParaRPr lang="en-GB" sz="756">
              <a:solidFill>
                <a:prstClr val="black"/>
              </a:solidFill>
              <a:latin typeface="Arial"/>
            </a:endParaRPr>
          </a:p>
        </p:txBody>
      </p:sp>
      <p:sp>
        <p:nvSpPr>
          <p:cNvPr id="2" name="TextBox 1">
            <a:extLst>
              <a:ext uri="{FF2B5EF4-FFF2-40B4-BE49-F238E27FC236}">
                <a16:creationId xmlns:a16="http://schemas.microsoft.com/office/drawing/2014/main" id="{50F17B81-FEC7-C073-3B0F-067CF633E4E8}"/>
              </a:ext>
            </a:extLst>
          </p:cNvPr>
          <p:cNvSpPr txBox="1"/>
          <p:nvPr/>
        </p:nvSpPr>
        <p:spPr>
          <a:xfrm>
            <a:off x="3217959" y="2478512"/>
            <a:ext cx="5084571" cy="1861151"/>
          </a:xfrm>
          <a:prstGeom prst="rect">
            <a:avLst/>
          </a:prstGeom>
          <a:noFill/>
        </p:spPr>
        <p:txBody>
          <a:bodyPr wrap="square" lIns="0" tIns="0" rIns="0" bIns="0" rtlCol="0">
            <a:spAutoFit/>
          </a:bodyPr>
          <a:lstStyle/>
          <a:p>
            <a:pPr algn="ctr"/>
            <a:r>
              <a:rPr lang="en-US" sz="6047" b="1" dirty="0">
                <a:solidFill>
                  <a:schemeClr val="bg1">
                    <a:lumMod val="100000"/>
                  </a:schemeClr>
                </a:solidFill>
              </a:rPr>
              <a:t>HOW DO WE GET THERE?</a:t>
            </a:r>
            <a:endParaRPr lang="en-DK" sz="6047" b="1" dirty="0" err="1">
              <a:solidFill>
                <a:schemeClr val="bg1">
                  <a:lumMod val="100000"/>
                </a:schemeClr>
              </a:solidFill>
            </a:endParaRPr>
          </a:p>
        </p:txBody>
      </p:sp>
    </p:spTree>
    <p:extLst>
      <p:ext uri="{BB962C8B-B14F-4D97-AF65-F5344CB8AC3E}">
        <p14:creationId xmlns:p14="http://schemas.microsoft.com/office/powerpoint/2010/main" val="1200028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61EB-2CF6-C6DB-F4BB-54ECA77A3743}"/>
              </a:ext>
            </a:extLst>
          </p:cNvPr>
          <p:cNvSpPr>
            <a:spLocks noGrp="1"/>
          </p:cNvSpPr>
          <p:nvPr>
            <p:ph type="ctrTitle"/>
          </p:nvPr>
        </p:nvSpPr>
        <p:spPr/>
        <p:txBody>
          <a:bodyPr>
            <a:normAutofit/>
          </a:bodyPr>
          <a:lstStyle/>
          <a:p>
            <a:pPr algn="ctr"/>
            <a:r>
              <a:rPr lang="en-US" sz="6000" dirty="0"/>
              <a:t>Fabric</a:t>
            </a:r>
            <a:br>
              <a:rPr lang="en-US" sz="6000" dirty="0"/>
            </a:br>
            <a:r>
              <a:rPr lang="en-US" sz="6000" dirty="0"/>
              <a:t>=</a:t>
            </a:r>
            <a:br>
              <a:rPr lang="en-US" sz="6000" dirty="0"/>
            </a:br>
            <a:r>
              <a:rPr lang="en-US" sz="6000" dirty="0"/>
              <a:t>New Opportunities &amp; Requirements</a:t>
            </a:r>
            <a:endParaRPr lang="en-DK" sz="6000" dirty="0"/>
          </a:p>
        </p:txBody>
      </p:sp>
    </p:spTree>
    <p:extLst>
      <p:ext uri="{BB962C8B-B14F-4D97-AF65-F5344CB8AC3E}">
        <p14:creationId xmlns:p14="http://schemas.microsoft.com/office/powerpoint/2010/main" val="1770712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62E96477-4910-AB13-3311-C1DAAEB040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DEACC-3459-9517-3FA3-AD72B0CE33B9}"/>
              </a:ext>
            </a:extLst>
          </p:cNvPr>
          <p:cNvSpPr>
            <a:spLocks noGrp="1"/>
          </p:cNvSpPr>
          <p:nvPr>
            <p:ph type="title"/>
          </p:nvPr>
        </p:nvSpPr>
        <p:spPr/>
        <p:txBody>
          <a:bodyPr/>
          <a:lstStyle/>
          <a:p>
            <a:r>
              <a:rPr lang="en-US" dirty="0">
                <a:solidFill>
                  <a:schemeClr val="bg1"/>
                </a:solidFill>
              </a:rPr>
              <a:t>Information workers</a:t>
            </a:r>
            <a:endParaRPr lang="en-DK" dirty="0">
              <a:solidFill>
                <a:schemeClr val="bg1"/>
              </a:solidFill>
            </a:endParaRPr>
          </a:p>
        </p:txBody>
      </p:sp>
      <p:sp>
        <p:nvSpPr>
          <p:cNvPr id="28" name="Text Placeholder 2">
            <a:extLst>
              <a:ext uri="{FF2B5EF4-FFF2-40B4-BE49-F238E27FC236}">
                <a16:creationId xmlns:a16="http://schemas.microsoft.com/office/drawing/2014/main" id="{A6BB661A-E223-15C5-221F-1162D25AA575}"/>
              </a:ext>
            </a:extLst>
          </p:cNvPr>
          <p:cNvSpPr txBox="1">
            <a:spLocks/>
          </p:cNvSpPr>
          <p:nvPr/>
        </p:nvSpPr>
        <p:spPr>
          <a:xfrm>
            <a:off x="3109384" y="168094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Producers v2</a:t>
            </a:r>
          </a:p>
        </p:txBody>
      </p:sp>
      <p:sp>
        <p:nvSpPr>
          <p:cNvPr id="29" name="Content Placeholder 3">
            <a:extLst>
              <a:ext uri="{FF2B5EF4-FFF2-40B4-BE49-F238E27FC236}">
                <a16:creationId xmlns:a16="http://schemas.microsoft.com/office/drawing/2014/main" id="{6C6AF075-38C7-D6E9-B6B4-886291406287}"/>
              </a:ext>
            </a:extLst>
          </p:cNvPr>
          <p:cNvSpPr txBox="1">
            <a:spLocks/>
          </p:cNvSpPr>
          <p:nvPr/>
        </p:nvSpPr>
        <p:spPr>
          <a:xfrm>
            <a:off x="3109384" y="2680345"/>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Analysts empowered with Excel &amp; POWER BI</a:t>
            </a:r>
          </a:p>
          <a:p>
            <a:pPr marL="270005" indent="-270005">
              <a:buFont typeface="Arial" panose="020B0604020202020204" pitchFamily="34" charset="0"/>
              <a:buChar char="•"/>
            </a:pPr>
            <a:r>
              <a:rPr lang="en-US" sz="1323" dirty="0">
                <a:solidFill>
                  <a:schemeClr val="bg1">
                    <a:lumMod val="100000"/>
                  </a:schemeClr>
                </a:solidFill>
              </a:rPr>
              <a:t>Automated Sourcing, Prepping, Transformation using low-code tools.</a:t>
            </a:r>
          </a:p>
          <a:p>
            <a:pPr marL="270005" indent="-270005">
              <a:buFont typeface="Arial" panose="020B0604020202020204" pitchFamily="34" charset="0"/>
              <a:buChar char="•"/>
            </a:pPr>
            <a:r>
              <a:rPr lang="en-US" sz="1323" dirty="0">
                <a:solidFill>
                  <a:schemeClr val="bg1">
                    <a:lumMod val="100000"/>
                  </a:schemeClr>
                </a:solidFill>
              </a:rPr>
              <a:t>Produce and own information. Produce better results downstream.</a:t>
            </a:r>
          </a:p>
          <a:p>
            <a:pPr marL="270005" indent="-270005">
              <a:buFont typeface="Arial" panose="020B0604020202020204" pitchFamily="34" charset="0"/>
              <a:buChar char="•"/>
            </a:pPr>
            <a:r>
              <a:rPr lang="en-US" sz="1323" dirty="0">
                <a:solidFill>
                  <a:schemeClr val="bg1">
                    <a:lumMod val="100000"/>
                  </a:schemeClr>
                </a:solidFill>
              </a:rPr>
              <a:t>Take ownership over own deliverables.</a:t>
            </a:r>
          </a:p>
          <a:p>
            <a:endParaRPr lang="en-DK" sz="1323" dirty="0">
              <a:solidFill>
                <a:schemeClr val="bg1">
                  <a:lumMod val="100000"/>
                </a:schemeClr>
              </a:solidFill>
            </a:endParaRPr>
          </a:p>
        </p:txBody>
      </p:sp>
      <p:sp>
        <p:nvSpPr>
          <p:cNvPr id="30" name="Text Placeholder 2">
            <a:extLst>
              <a:ext uri="{FF2B5EF4-FFF2-40B4-BE49-F238E27FC236}">
                <a16:creationId xmlns:a16="http://schemas.microsoft.com/office/drawing/2014/main" id="{E9A6A3DB-BEBB-A88D-18D3-7A2572752EBA}"/>
              </a:ext>
            </a:extLst>
          </p:cNvPr>
          <p:cNvSpPr txBox="1">
            <a:spLocks/>
          </p:cNvSpPr>
          <p:nvPr/>
        </p:nvSpPr>
        <p:spPr>
          <a:xfrm>
            <a:off x="5847967" y="168094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Engineers</a:t>
            </a:r>
          </a:p>
        </p:txBody>
      </p:sp>
      <p:sp>
        <p:nvSpPr>
          <p:cNvPr id="31" name="Content Placeholder 3">
            <a:extLst>
              <a:ext uri="{FF2B5EF4-FFF2-40B4-BE49-F238E27FC236}">
                <a16:creationId xmlns:a16="http://schemas.microsoft.com/office/drawing/2014/main" id="{BA3449C8-63CF-AA78-5A2E-4B97AEC084FC}"/>
              </a:ext>
            </a:extLst>
          </p:cNvPr>
          <p:cNvSpPr txBox="1">
            <a:spLocks/>
          </p:cNvSpPr>
          <p:nvPr/>
        </p:nvSpPr>
        <p:spPr>
          <a:xfrm>
            <a:off x="5847967" y="2680345"/>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More Technical Background</a:t>
            </a:r>
          </a:p>
          <a:p>
            <a:pPr marL="270005" indent="-270005">
              <a:buFont typeface="Arial" panose="020B0604020202020204" pitchFamily="34" charset="0"/>
              <a:buChar char="•"/>
            </a:pPr>
            <a:r>
              <a:rPr lang="en-US" sz="1323" dirty="0">
                <a:solidFill>
                  <a:schemeClr val="bg1">
                    <a:lumMod val="100000"/>
                  </a:schemeClr>
                </a:solidFill>
              </a:rPr>
              <a:t>Use code to Ingest, Transform, Store and serve data.</a:t>
            </a:r>
          </a:p>
          <a:p>
            <a:pPr marL="270005" indent="-270005">
              <a:buFont typeface="Arial" panose="020B0604020202020204" pitchFamily="34" charset="0"/>
              <a:buChar char="•"/>
            </a:pPr>
            <a:r>
              <a:rPr lang="en-US" sz="1323" dirty="0">
                <a:solidFill>
                  <a:schemeClr val="bg1">
                    <a:lumMod val="100000"/>
                  </a:schemeClr>
                </a:solidFill>
              </a:rPr>
              <a:t>Automated and optimized for stability, reusability and transparency.</a:t>
            </a:r>
          </a:p>
          <a:p>
            <a:pPr marL="270005" indent="-270005">
              <a:buFont typeface="Arial" panose="020B0604020202020204" pitchFamily="34" charset="0"/>
              <a:buChar char="•"/>
            </a:pPr>
            <a:r>
              <a:rPr lang="en-US" sz="1323" dirty="0">
                <a:solidFill>
                  <a:schemeClr val="bg1">
                    <a:lumMod val="100000"/>
                  </a:schemeClr>
                </a:solidFill>
              </a:rPr>
              <a:t>Work at the beginning of the Insight Supply Chain</a:t>
            </a:r>
          </a:p>
        </p:txBody>
      </p:sp>
      <p:sp>
        <p:nvSpPr>
          <p:cNvPr id="32" name="Text Placeholder 2">
            <a:extLst>
              <a:ext uri="{FF2B5EF4-FFF2-40B4-BE49-F238E27FC236}">
                <a16:creationId xmlns:a16="http://schemas.microsoft.com/office/drawing/2014/main" id="{631444DF-2D03-9154-7393-1EC72D25AFAA}"/>
              </a:ext>
            </a:extLst>
          </p:cNvPr>
          <p:cNvSpPr txBox="1">
            <a:spLocks/>
          </p:cNvSpPr>
          <p:nvPr/>
        </p:nvSpPr>
        <p:spPr>
          <a:xfrm>
            <a:off x="8586551" y="1680945"/>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Collaborators</a:t>
            </a:r>
          </a:p>
        </p:txBody>
      </p:sp>
      <p:sp>
        <p:nvSpPr>
          <p:cNvPr id="33" name="Content Placeholder 3">
            <a:extLst>
              <a:ext uri="{FF2B5EF4-FFF2-40B4-BE49-F238E27FC236}">
                <a16:creationId xmlns:a16="http://schemas.microsoft.com/office/drawing/2014/main" id="{C5D5C54B-1C9A-BA6C-F66A-B8AF256DEAE2}"/>
              </a:ext>
            </a:extLst>
          </p:cNvPr>
          <p:cNvSpPr txBox="1">
            <a:spLocks/>
          </p:cNvSpPr>
          <p:nvPr/>
        </p:nvSpPr>
        <p:spPr>
          <a:xfrm>
            <a:off x="8586551" y="2680345"/>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Innovators who translate business requirements to engineering requirements.</a:t>
            </a:r>
          </a:p>
          <a:p>
            <a:pPr marL="270005" indent="-270005">
              <a:buFont typeface="Arial" panose="020B0604020202020204" pitchFamily="34" charset="0"/>
              <a:buChar char="•"/>
            </a:pPr>
            <a:r>
              <a:rPr lang="en-US" sz="1323" dirty="0">
                <a:solidFill>
                  <a:schemeClr val="bg1">
                    <a:lumMod val="100000"/>
                  </a:schemeClr>
                </a:solidFill>
              </a:rPr>
              <a:t>Arranges data from multiple sources and organizes for the analyst.</a:t>
            </a:r>
          </a:p>
          <a:p>
            <a:pPr marL="270005" indent="-270005">
              <a:buFont typeface="Arial" panose="020B0604020202020204" pitchFamily="34" charset="0"/>
              <a:buChar char="•"/>
            </a:pPr>
            <a:r>
              <a:rPr lang="en-US" sz="1323" dirty="0">
                <a:solidFill>
                  <a:schemeClr val="bg1">
                    <a:lumMod val="100000"/>
                  </a:schemeClr>
                </a:solidFill>
              </a:rPr>
              <a:t>Connect relevant information across domains.</a:t>
            </a:r>
          </a:p>
          <a:p>
            <a:pPr marL="270005" indent="-270005">
              <a:buFont typeface="Arial" panose="020B0604020202020204" pitchFamily="34" charset="0"/>
              <a:buChar char="•"/>
            </a:pPr>
            <a:r>
              <a:rPr lang="en-US" sz="1323" dirty="0">
                <a:solidFill>
                  <a:schemeClr val="bg1">
                    <a:lumMod val="100000"/>
                  </a:schemeClr>
                </a:solidFill>
              </a:rPr>
              <a:t>Values Quality, Reliability and Timeliness</a:t>
            </a:r>
          </a:p>
        </p:txBody>
      </p:sp>
      <p:sp>
        <p:nvSpPr>
          <p:cNvPr id="67" name="Text Placeholder 2">
            <a:extLst>
              <a:ext uri="{FF2B5EF4-FFF2-40B4-BE49-F238E27FC236}">
                <a16:creationId xmlns:a16="http://schemas.microsoft.com/office/drawing/2014/main" id="{D956638D-2C5F-F537-0D05-E696EBDBF0A6}"/>
              </a:ext>
            </a:extLst>
          </p:cNvPr>
          <p:cNvSpPr txBox="1">
            <a:spLocks/>
          </p:cNvSpPr>
          <p:nvPr/>
        </p:nvSpPr>
        <p:spPr>
          <a:xfrm>
            <a:off x="370800" y="1706298"/>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consumers</a:t>
            </a:r>
          </a:p>
        </p:txBody>
      </p:sp>
      <p:sp>
        <p:nvSpPr>
          <p:cNvPr id="68" name="Content Placeholder 3">
            <a:extLst>
              <a:ext uri="{FF2B5EF4-FFF2-40B4-BE49-F238E27FC236}">
                <a16:creationId xmlns:a16="http://schemas.microsoft.com/office/drawing/2014/main" id="{E8D984E8-BDFE-E1AC-1615-84392DE95A68}"/>
              </a:ext>
            </a:extLst>
          </p:cNvPr>
          <p:cNvSpPr txBox="1">
            <a:spLocks/>
          </p:cNvSpPr>
          <p:nvPr/>
        </p:nvSpPr>
        <p:spPr>
          <a:xfrm>
            <a:off x="341868" y="2680344"/>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GB" sz="1323" dirty="0">
                <a:solidFill>
                  <a:schemeClr val="bg1">
                    <a:lumMod val="100000"/>
                  </a:schemeClr>
                </a:solidFill>
              </a:rPr>
              <a:t>Business Analysts</a:t>
            </a:r>
          </a:p>
          <a:p>
            <a:pPr marL="270005" indent="-270005">
              <a:buFont typeface="Arial" panose="020B0604020202020204" pitchFamily="34" charset="0"/>
              <a:buChar char="•"/>
            </a:pPr>
            <a:r>
              <a:rPr lang="en-GB" sz="1323" dirty="0">
                <a:solidFill>
                  <a:schemeClr val="bg1">
                    <a:lumMod val="100000"/>
                  </a:schemeClr>
                </a:solidFill>
              </a:rPr>
              <a:t>No Technical Background</a:t>
            </a:r>
          </a:p>
          <a:p>
            <a:pPr marL="270005" indent="-270005">
              <a:buFont typeface="Arial" panose="020B0604020202020204" pitchFamily="34" charset="0"/>
              <a:buChar char="•"/>
            </a:pPr>
            <a:r>
              <a:rPr lang="en-GB" sz="1323" dirty="0">
                <a:solidFill>
                  <a:schemeClr val="bg1">
                    <a:lumMod val="100000"/>
                  </a:schemeClr>
                </a:solidFill>
              </a:rPr>
              <a:t>Use Existing Data Products to derive insight and make decisions</a:t>
            </a:r>
          </a:p>
          <a:p>
            <a:pPr marL="270005" indent="-270005">
              <a:buFont typeface="Arial" panose="020B0604020202020204" pitchFamily="34" charset="0"/>
              <a:buChar char="•"/>
            </a:pPr>
            <a:r>
              <a:rPr lang="en-GB" sz="1323" dirty="0">
                <a:solidFill>
                  <a:schemeClr val="bg1">
                    <a:lumMod val="100000"/>
                  </a:schemeClr>
                </a:solidFill>
              </a:rPr>
              <a:t>Work at the end of the Insight Supply Chain</a:t>
            </a:r>
          </a:p>
          <a:p>
            <a:pPr marL="270005" indent="-270005">
              <a:buFont typeface="Arial" panose="020B0604020202020204" pitchFamily="34" charset="0"/>
              <a:buChar char="•"/>
            </a:pPr>
            <a:r>
              <a:rPr lang="en-GB" sz="1323" dirty="0">
                <a:solidFill>
                  <a:schemeClr val="bg1">
                    <a:lumMod val="100000"/>
                  </a:schemeClr>
                </a:solidFill>
              </a:rPr>
              <a:t>No Power over the previous steps of the chain</a:t>
            </a:r>
          </a:p>
        </p:txBody>
      </p:sp>
      <p:sp>
        <p:nvSpPr>
          <p:cNvPr id="7" name="Rectangle 6">
            <a:extLst>
              <a:ext uri="{FF2B5EF4-FFF2-40B4-BE49-F238E27FC236}">
                <a16:creationId xmlns:a16="http://schemas.microsoft.com/office/drawing/2014/main" id="{28E20CBF-26DE-14A4-AACF-75FE086C9308}"/>
              </a:ext>
            </a:extLst>
          </p:cNvPr>
          <p:cNvSpPr/>
          <p:nvPr/>
        </p:nvSpPr>
        <p:spPr>
          <a:xfrm>
            <a:off x="8377266" y="1693152"/>
            <a:ext cx="2963746" cy="3727642"/>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1701"/>
          </a:p>
        </p:txBody>
      </p:sp>
    </p:spTree>
    <p:extLst>
      <p:ext uri="{BB962C8B-B14F-4D97-AF65-F5344CB8AC3E}">
        <p14:creationId xmlns:p14="http://schemas.microsoft.com/office/powerpoint/2010/main" val="394166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F725-427A-9C91-E56C-2C9CDB15175E}"/>
              </a:ext>
            </a:extLst>
          </p:cNvPr>
          <p:cNvSpPr>
            <a:spLocks noGrp="1"/>
          </p:cNvSpPr>
          <p:nvPr>
            <p:ph type="title"/>
          </p:nvPr>
        </p:nvSpPr>
        <p:spPr/>
        <p:txBody>
          <a:bodyPr/>
          <a:lstStyle/>
          <a:p>
            <a:endParaRPr lang="en-DK"/>
          </a:p>
        </p:txBody>
      </p:sp>
      <p:pic>
        <p:nvPicPr>
          <p:cNvPr id="4" name="Graphic 3">
            <a:extLst>
              <a:ext uri="{FF2B5EF4-FFF2-40B4-BE49-F238E27FC236}">
                <a16:creationId xmlns:a16="http://schemas.microsoft.com/office/drawing/2014/main" id="{B9223ACE-BD16-342A-D534-4B49ACFDFB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22012" y="750055"/>
            <a:ext cx="4738139" cy="4738139"/>
          </a:xfrm>
          <a:prstGeom prst="rect">
            <a:avLst/>
          </a:prstGeom>
        </p:spPr>
      </p:pic>
    </p:spTree>
    <p:extLst>
      <p:ext uri="{BB962C8B-B14F-4D97-AF65-F5344CB8AC3E}">
        <p14:creationId xmlns:p14="http://schemas.microsoft.com/office/powerpoint/2010/main" val="416314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AEF572A-CC74-350B-228E-8DB314CA8D6B}"/>
              </a:ext>
            </a:extLst>
          </p:cNvPr>
          <p:cNvSpPr>
            <a:spLocks noGrp="1"/>
          </p:cNvSpPr>
          <p:nvPr>
            <p:ph type="title" idx="4294967295"/>
          </p:nvPr>
        </p:nvSpPr>
        <p:spPr>
          <a:xfrm>
            <a:off x="1110118" y="681018"/>
            <a:ext cx="10410281" cy="523515"/>
          </a:xfrm>
        </p:spPr>
        <p:txBody>
          <a:bodyPr>
            <a:normAutofit fontScale="90000"/>
          </a:bodyPr>
          <a:lstStyle/>
          <a:p>
            <a:r>
              <a:rPr lang="en-US"/>
              <a:t>What we’re hearing from our customers</a:t>
            </a:r>
          </a:p>
        </p:txBody>
      </p:sp>
      <p:pic>
        <p:nvPicPr>
          <p:cNvPr id="36" name="Picture 35">
            <a:extLst>
              <a:ext uri="{FF2B5EF4-FFF2-40B4-BE49-F238E27FC236}">
                <a16:creationId xmlns:a16="http://schemas.microsoft.com/office/drawing/2014/main" id="{9D5AC878-F45A-8297-11BC-ACCE6E5DEC3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85901" y="1236213"/>
            <a:ext cx="3336090" cy="3300089"/>
          </a:xfrm>
          <a:prstGeom prst="rect">
            <a:avLst/>
          </a:prstGeom>
        </p:spPr>
      </p:pic>
      <p:pic>
        <p:nvPicPr>
          <p:cNvPr id="24" name="Picture Placeholder 23" descr="A woman with curly hair">
            <a:extLst>
              <a:ext uri="{FF2B5EF4-FFF2-40B4-BE49-F238E27FC236}">
                <a16:creationId xmlns:a16="http://schemas.microsoft.com/office/drawing/2014/main" id="{D1E8B7A0-FA85-8220-C807-DA4343FEFF06}"/>
              </a:ext>
            </a:extLst>
          </p:cNvPr>
          <p:cNvPicPr>
            <a:picLocks noChangeAspect="1"/>
          </p:cNvPicPr>
          <p:nvPr/>
        </p:nvPicPr>
        <p:blipFill>
          <a:blip r:embed="rId4"/>
          <a:srcRect/>
          <a:stretch/>
        </p:blipFill>
        <p:spPr>
          <a:xfrm>
            <a:off x="1421706" y="2154018"/>
            <a:ext cx="1464481" cy="1464481"/>
          </a:xfrm>
          <a:prstGeom prst="ellipse">
            <a:avLst/>
          </a:prstGeom>
        </p:spPr>
      </p:pic>
      <p:sp>
        <p:nvSpPr>
          <p:cNvPr id="28" name="Rounded Rectangle 27">
            <a:extLst>
              <a:ext uri="{FF2B5EF4-FFF2-40B4-BE49-F238E27FC236}">
                <a16:creationId xmlns:a16="http://schemas.microsoft.com/office/drawing/2014/main" id="{C3DC5D7B-90E2-51CF-8E93-B3E6F1CF245B}"/>
              </a:ext>
            </a:extLst>
          </p:cNvPr>
          <p:cNvSpPr/>
          <p:nvPr/>
        </p:nvSpPr>
        <p:spPr bwMode="auto">
          <a:xfrm>
            <a:off x="638294" y="4120968"/>
            <a:ext cx="3031307" cy="1401656"/>
          </a:xfrm>
          <a:prstGeom prst="roundRect">
            <a:avLst>
              <a:gd name="adj" fmla="val 5718"/>
            </a:avLst>
          </a:prstGeom>
          <a:solidFill>
            <a:schemeClr val="tx1">
              <a:alpha val="94000"/>
            </a:schemeClr>
          </a:solid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ctr" anchorCtr="0" forceAA="0" compatLnSpc="1">
            <a:prstTxWarp prst="textNoShape">
              <a:avLst/>
            </a:prstTxWarp>
            <a:noAutofit/>
          </a:bodyPr>
          <a:lstStyle/>
          <a:p>
            <a:pPr defTabSz="881093" fontAlgn="base">
              <a:spcBef>
                <a:spcPct val="0"/>
              </a:spcBef>
              <a:spcAft>
                <a:spcPct val="0"/>
              </a:spcAft>
            </a:pPr>
            <a:r>
              <a:rPr lang="en-US" sz="1512">
                <a:solidFill>
                  <a:srgbClr val="000000"/>
                </a:solidFill>
                <a:ea typeface="Segoe UI" pitchFamily="34" charset="0"/>
                <a:cs typeface="Segoe UI" pitchFamily="34" charset="0"/>
              </a:rPr>
              <a:t>How </a:t>
            </a:r>
            <a:r>
              <a:rPr lang="en-US" sz="1512">
                <a:solidFill>
                  <a:srgbClr val="000000"/>
                </a:solidFill>
                <a:ea typeface="Calibri" panose="020F0502020204030204" pitchFamily="34" charset="0"/>
              </a:rPr>
              <a:t>do I unify all our disparate sources of data into one single source of truth?</a:t>
            </a:r>
            <a:r>
              <a:rPr lang="en-US" sz="1512">
                <a:solidFill>
                  <a:srgbClr val="000000"/>
                </a:solidFill>
              </a:rPr>
              <a:t> </a:t>
            </a:r>
            <a:endParaRPr lang="en-US" sz="1512">
              <a:solidFill>
                <a:srgbClr val="000000"/>
              </a:solidFill>
              <a:ea typeface="Segoe UI" pitchFamily="34" charset="0"/>
              <a:cs typeface="Segoe UI" pitchFamily="34" charset="0"/>
            </a:endParaRPr>
          </a:p>
        </p:txBody>
      </p:sp>
      <p:pic>
        <p:nvPicPr>
          <p:cNvPr id="34" name="Picture 33">
            <a:extLst>
              <a:ext uri="{FF2B5EF4-FFF2-40B4-BE49-F238E27FC236}">
                <a16:creationId xmlns:a16="http://schemas.microsoft.com/office/drawing/2014/main" id="{8EFEEBE2-DDDA-0ED2-95E1-8A6D7CD7C49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092200" y="1236213"/>
            <a:ext cx="3336090" cy="3300089"/>
          </a:xfrm>
          <a:prstGeom prst="rect">
            <a:avLst/>
          </a:prstGeom>
        </p:spPr>
      </p:pic>
      <p:pic>
        <p:nvPicPr>
          <p:cNvPr id="25" name="Picture Placeholder 25" descr="A man wearing glasses smiling">
            <a:extLst>
              <a:ext uri="{FF2B5EF4-FFF2-40B4-BE49-F238E27FC236}">
                <a16:creationId xmlns:a16="http://schemas.microsoft.com/office/drawing/2014/main" id="{CCDF97D5-308A-F353-023A-9A368EC22A02}"/>
              </a:ext>
            </a:extLst>
          </p:cNvPr>
          <p:cNvPicPr>
            <a:picLocks noChangeAspect="1"/>
          </p:cNvPicPr>
          <p:nvPr/>
        </p:nvPicPr>
        <p:blipFill>
          <a:blip r:embed="rId6"/>
          <a:srcRect/>
          <a:stretch/>
        </p:blipFill>
        <p:spPr>
          <a:xfrm>
            <a:off x="5028004" y="2154018"/>
            <a:ext cx="1464481" cy="1464481"/>
          </a:xfrm>
          <a:prstGeom prst="ellipse">
            <a:avLst/>
          </a:prstGeom>
        </p:spPr>
      </p:pic>
      <p:sp>
        <p:nvSpPr>
          <p:cNvPr id="40" name="Rounded Rectangle 39">
            <a:extLst>
              <a:ext uri="{FF2B5EF4-FFF2-40B4-BE49-F238E27FC236}">
                <a16:creationId xmlns:a16="http://schemas.microsoft.com/office/drawing/2014/main" id="{719E575F-1ACA-BA04-4DB8-81959A55DD01}"/>
              </a:ext>
            </a:extLst>
          </p:cNvPr>
          <p:cNvSpPr/>
          <p:nvPr/>
        </p:nvSpPr>
        <p:spPr bwMode="auto">
          <a:xfrm>
            <a:off x="4244592" y="4120968"/>
            <a:ext cx="3031307" cy="1401656"/>
          </a:xfrm>
          <a:prstGeom prst="roundRect">
            <a:avLst>
              <a:gd name="adj" fmla="val 5718"/>
            </a:avLst>
          </a:prstGeom>
          <a:solidFill>
            <a:schemeClr val="tx1">
              <a:alpha val="94000"/>
            </a:schemeClr>
          </a:solid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ctr" anchorCtr="0" forceAA="0" compatLnSpc="1">
            <a:prstTxWarp prst="textNoShape">
              <a:avLst/>
            </a:prstTxWarp>
            <a:noAutofit/>
          </a:bodyPr>
          <a:lstStyle/>
          <a:p>
            <a:pPr defTabSz="881093" fontAlgn="base">
              <a:spcBef>
                <a:spcPct val="0"/>
              </a:spcBef>
              <a:spcAft>
                <a:spcPct val="0"/>
              </a:spcAft>
            </a:pPr>
            <a:r>
              <a:rPr lang="en-US" sz="1512">
                <a:solidFill>
                  <a:srgbClr val="000000"/>
                </a:solidFill>
                <a:ea typeface="Segoe UI" pitchFamily="34" charset="0"/>
                <a:cs typeface="Segoe UI" pitchFamily="34" charset="0"/>
              </a:rPr>
              <a:t>How </a:t>
            </a:r>
            <a:r>
              <a:rPr lang="en-US" sz="1512">
                <a:solidFill>
                  <a:srgbClr val="000000"/>
                </a:solidFill>
                <a:ea typeface="Calibri" panose="020F0502020204030204" pitchFamily="34" charset="0"/>
              </a:rPr>
              <a:t>do I improve democratization of data and insights with easy-to-use analytics tools?</a:t>
            </a:r>
            <a:r>
              <a:rPr lang="en-US" sz="1512">
                <a:solidFill>
                  <a:srgbClr val="000000"/>
                </a:solidFill>
              </a:rPr>
              <a:t> </a:t>
            </a:r>
            <a:endParaRPr lang="en-US" sz="1512">
              <a:solidFill>
                <a:srgbClr val="000000"/>
              </a:solidFill>
              <a:ea typeface="Segoe UI" pitchFamily="34" charset="0"/>
              <a:cs typeface="Segoe UI" pitchFamily="34" charset="0"/>
            </a:endParaRPr>
          </a:p>
        </p:txBody>
      </p:sp>
      <p:pic>
        <p:nvPicPr>
          <p:cNvPr id="32" name="Picture 31">
            <a:extLst>
              <a:ext uri="{FF2B5EF4-FFF2-40B4-BE49-F238E27FC236}">
                <a16:creationId xmlns:a16="http://schemas.microsoft.com/office/drawing/2014/main" id="{CC406A4E-338B-6728-A005-D0B14FAC3C94}"/>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7698498" y="1236213"/>
            <a:ext cx="3336090" cy="3300089"/>
          </a:xfrm>
          <a:prstGeom prst="rect">
            <a:avLst/>
          </a:prstGeom>
        </p:spPr>
      </p:pic>
      <p:pic>
        <p:nvPicPr>
          <p:cNvPr id="26" name="Picture Placeholder 27" descr="Woman with short hair smiling">
            <a:extLst>
              <a:ext uri="{FF2B5EF4-FFF2-40B4-BE49-F238E27FC236}">
                <a16:creationId xmlns:a16="http://schemas.microsoft.com/office/drawing/2014/main" id="{CC634269-CBD0-C381-3B04-F45B9FE50676}"/>
              </a:ext>
            </a:extLst>
          </p:cNvPr>
          <p:cNvPicPr>
            <a:picLocks noChangeAspect="1"/>
          </p:cNvPicPr>
          <p:nvPr/>
        </p:nvPicPr>
        <p:blipFill>
          <a:blip r:embed="rId8"/>
          <a:srcRect/>
          <a:stretch/>
        </p:blipFill>
        <p:spPr>
          <a:xfrm>
            <a:off x="8661944" y="2154018"/>
            <a:ext cx="1464481" cy="1464481"/>
          </a:xfrm>
          <a:prstGeom prst="ellipse">
            <a:avLst/>
          </a:prstGeom>
        </p:spPr>
      </p:pic>
      <p:sp>
        <p:nvSpPr>
          <p:cNvPr id="41" name="Rounded Rectangle 40">
            <a:extLst>
              <a:ext uri="{FF2B5EF4-FFF2-40B4-BE49-F238E27FC236}">
                <a16:creationId xmlns:a16="http://schemas.microsoft.com/office/drawing/2014/main" id="{E55E81F1-F55B-A2D8-6970-80C222C2FFF9}"/>
              </a:ext>
            </a:extLst>
          </p:cNvPr>
          <p:cNvSpPr/>
          <p:nvPr/>
        </p:nvSpPr>
        <p:spPr bwMode="auto">
          <a:xfrm>
            <a:off x="7850890" y="4120968"/>
            <a:ext cx="3031307" cy="1401656"/>
          </a:xfrm>
          <a:prstGeom prst="roundRect">
            <a:avLst>
              <a:gd name="adj" fmla="val 5718"/>
            </a:avLst>
          </a:prstGeom>
          <a:solidFill>
            <a:schemeClr val="tx1">
              <a:alpha val="94000"/>
            </a:schemeClr>
          </a:solidFill>
          <a:ln>
            <a:noFill/>
            <a:headEnd type="none" w="med" len="med"/>
            <a:tailEnd type="none" w="med" len="med"/>
          </a:ln>
          <a:effectLst>
            <a:outerShdw blurRad="214438" dist="381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ctr" anchorCtr="0" forceAA="0" compatLnSpc="1">
            <a:prstTxWarp prst="textNoShape">
              <a:avLst/>
            </a:prstTxWarp>
            <a:noAutofit/>
          </a:bodyPr>
          <a:lstStyle/>
          <a:p>
            <a:pPr defTabSz="881093" fontAlgn="base">
              <a:spcBef>
                <a:spcPct val="0"/>
              </a:spcBef>
              <a:spcAft>
                <a:spcPct val="0"/>
              </a:spcAft>
            </a:pPr>
            <a:r>
              <a:rPr lang="en-US" sz="1512">
                <a:solidFill>
                  <a:srgbClr val="000000"/>
                </a:solidFill>
                <a:ea typeface="Segoe UI" pitchFamily="34" charset="0"/>
                <a:cs typeface="Segoe UI" pitchFamily="34" charset="0"/>
              </a:rPr>
              <a:t>How </a:t>
            </a:r>
            <a:r>
              <a:rPr lang="en-US" sz="1512">
                <a:solidFill>
                  <a:srgbClr val="000000"/>
                </a:solidFill>
                <a:ea typeface="Calibri" panose="020F0502020204030204" pitchFamily="34" charset="0"/>
              </a:rPr>
              <a:t>do I enable faster decision-making with scale, while optimizing governance and cost?</a:t>
            </a:r>
            <a:r>
              <a:rPr lang="en-US" sz="1512">
                <a:solidFill>
                  <a:srgbClr val="000000"/>
                </a:solidFill>
              </a:rPr>
              <a:t> </a:t>
            </a:r>
            <a:endParaRPr lang="en-US" sz="1512">
              <a:solidFill>
                <a:srgbClr val="000000"/>
              </a:solidFill>
              <a:ea typeface="Segoe UI" pitchFamily="34" charset="0"/>
              <a:cs typeface="Segoe UI" pitchFamily="34" charset="0"/>
            </a:endParaRPr>
          </a:p>
        </p:txBody>
      </p:sp>
    </p:spTree>
    <p:extLst>
      <p:ext uri="{BB962C8B-B14F-4D97-AF65-F5344CB8AC3E}">
        <p14:creationId xmlns:p14="http://schemas.microsoft.com/office/powerpoint/2010/main" val="641915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anim calcmode="lin" valueType="num">
                                      <p:cBhvr>
                                        <p:cTn id="12" dur="500" fill="hold"/>
                                        <p:tgtEl>
                                          <p:spTgt spid="28"/>
                                        </p:tgtEl>
                                        <p:attrNameLst>
                                          <p:attrName>ppt_x</p:attrName>
                                        </p:attrNameLst>
                                      </p:cBhvr>
                                      <p:tavLst>
                                        <p:tav tm="0">
                                          <p:val>
                                            <p:strVal val="#ppt_x"/>
                                          </p:val>
                                        </p:tav>
                                        <p:tav tm="100000">
                                          <p:val>
                                            <p:strVal val="#ppt_x"/>
                                          </p:val>
                                        </p:tav>
                                      </p:tavLst>
                                    </p:anim>
                                    <p:anim calcmode="lin" valueType="num">
                                      <p:cBhvr>
                                        <p:cTn id="13" dur="5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anim calcmode="lin" valueType="num">
                                      <p:cBhvr>
                                        <p:cTn id="29" dur="500" fill="hold"/>
                                        <p:tgtEl>
                                          <p:spTgt spid="40"/>
                                        </p:tgtEl>
                                        <p:attrNameLst>
                                          <p:attrName>ppt_x</p:attrName>
                                        </p:attrNameLst>
                                      </p:cBhvr>
                                      <p:tavLst>
                                        <p:tav tm="0">
                                          <p:val>
                                            <p:strVal val="#ppt_x"/>
                                          </p:val>
                                        </p:tav>
                                        <p:tav tm="100000">
                                          <p:val>
                                            <p:strVal val="#ppt_x"/>
                                          </p:val>
                                        </p:tav>
                                      </p:tavLst>
                                    </p:anim>
                                    <p:anim calcmode="lin" valueType="num">
                                      <p:cBhvr>
                                        <p:cTn id="30" dur="500" fill="hold"/>
                                        <p:tgtEl>
                                          <p:spTgt spid="4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 calcmode="lin" valueType="num">
                                      <p:cBhvr>
                                        <p:cTn id="36" dur="500" fill="hold"/>
                                        <p:tgtEl>
                                          <p:spTgt spid="34"/>
                                        </p:tgtEl>
                                        <p:attrNameLst>
                                          <p:attrName>style.rotation</p:attrName>
                                        </p:attrNameLst>
                                      </p:cBhvr>
                                      <p:tavLst>
                                        <p:tav tm="0">
                                          <p:val>
                                            <p:fltVal val="360"/>
                                          </p:val>
                                        </p:tav>
                                        <p:tav tm="100000">
                                          <p:val>
                                            <p:fltVal val="0"/>
                                          </p:val>
                                        </p:tav>
                                      </p:tavLst>
                                    </p:anim>
                                    <p:animEffect transition="in" filter="fade">
                                      <p:cBhvr>
                                        <p:cTn id="37" dur="500"/>
                                        <p:tgtEl>
                                          <p:spTgt spid="34"/>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anim calcmode="lin" valueType="num">
                                      <p:cBhvr>
                                        <p:cTn id="46" dur="500" fill="hold"/>
                                        <p:tgtEl>
                                          <p:spTgt spid="41"/>
                                        </p:tgtEl>
                                        <p:attrNameLst>
                                          <p:attrName>ppt_x</p:attrName>
                                        </p:attrNameLst>
                                      </p:cBhvr>
                                      <p:tavLst>
                                        <p:tav tm="0">
                                          <p:val>
                                            <p:strVal val="#ppt_x"/>
                                          </p:val>
                                        </p:tav>
                                        <p:tav tm="100000">
                                          <p:val>
                                            <p:strVal val="#ppt_x"/>
                                          </p:val>
                                        </p:tav>
                                      </p:tavLst>
                                    </p:anim>
                                    <p:anim calcmode="lin" valueType="num">
                                      <p:cBhvr>
                                        <p:cTn id="47" dur="500" fill="hold"/>
                                        <p:tgtEl>
                                          <p:spTgt spid="41"/>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 calcmode="lin" valueType="num">
                                      <p:cBhvr>
                                        <p:cTn id="53" dur="500" fill="hold"/>
                                        <p:tgtEl>
                                          <p:spTgt spid="32"/>
                                        </p:tgtEl>
                                        <p:attrNameLst>
                                          <p:attrName>style.rotation</p:attrName>
                                        </p:attrNameLst>
                                      </p:cBhvr>
                                      <p:tavLst>
                                        <p:tav tm="0">
                                          <p:val>
                                            <p:fltVal val="360"/>
                                          </p:val>
                                        </p:tav>
                                        <p:tav tm="100000">
                                          <p:val>
                                            <p:fltVal val="0"/>
                                          </p:val>
                                        </p:tav>
                                      </p:tavLst>
                                    </p:anim>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0"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C5BF-2587-AA43-8D00-4B95D90A112D}"/>
              </a:ext>
            </a:extLst>
          </p:cNvPr>
          <p:cNvSpPr>
            <a:spLocks noGrp="1"/>
          </p:cNvSpPr>
          <p:nvPr>
            <p:ph type="title" idx="4294967295"/>
          </p:nvPr>
        </p:nvSpPr>
        <p:spPr>
          <a:xfrm>
            <a:off x="515622" y="2694073"/>
            <a:ext cx="3006081" cy="1570543"/>
          </a:xfrm>
        </p:spPr>
        <p:txBody>
          <a:bodyPr>
            <a:normAutofit fontScale="90000"/>
          </a:bodyPr>
          <a:lstStyle/>
          <a:p>
            <a:r>
              <a:rPr lang="en-US"/>
              <a:t>Today’s data and analytics challenges</a:t>
            </a:r>
          </a:p>
        </p:txBody>
      </p:sp>
      <p:pic>
        <p:nvPicPr>
          <p:cNvPr id="17" name="Picture 16" descr="Woman in cap and glasses smiling with a whiteboard behind her. ">
            <a:extLst>
              <a:ext uri="{FF2B5EF4-FFF2-40B4-BE49-F238E27FC236}">
                <a16:creationId xmlns:a16="http://schemas.microsoft.com/office/drawing/2014/main" id="{55DC3711-0919-57CD-76BB-DAA16E1351AF}"/>
              </a:ext>
            </a:extLst>
          </p:cNvPr>
          <p:cNvPicPr>
            <a:picLocks noChangeAspect="1"/>
          </p:cNvPicPr>
          <p:nvPr/>
        </p:nvPicPr>
        <p:blipFill>
          <a:blip r:embed="rId3"/>
          <a:stretch>
            <a:fillRect/>
          </a:stretch>
        </p:blipFill>
        <p:spPr>
          <a:xfrm>
            <a:off x="6020741" y="1623194"/>
            <a:ext cx="2971642" cy="3895469"/>
          </a:xfrm>
          <a:prstGeom prst="rect">
            <a:avLst/>
          </a:prstGeom>
        </p:spPr>
      </p:pic>
      <p:sp>
        <p:nvSpPr>
          <p:cNvPr id="22" name="Oval 21">
            <a:extLst>
              <a:ext uri="{FF2B5EF4-FFF2-40B4-BE49-F238E27FC236}">
                <a16:creationId xmlns:a16="http://schemas.microsoft.com/office/drawing/2014/main" id="{835F867E-A463-7144-D8F4-CBD242DABE5B}"/>
              </a:ext>
              <a:ext uri="{C183D7F6-B498-43B3-948B-1728B52AA6E4}">
                <adec:decorative xmlns:adec="http://schemas.microsoft.com/office/drawing/2017/decorative" val="1"/>
              </a:ext>
            </a:extLst>
          </p:cNvPr>
          <p:cNvSpPr/>
          <p:nvPr/>
        </p:nvSpPr>
        <p:spPr bwMode="auto">
          <a:xfrm>
            <a:off x="5111371" y="781264"/>
            <a:ext cx="905578" cy="905578"/>
          </a:xfrm>
          <a:prstGeom prst="ellipse">
            <a:avLst/>
          </a:prstGeom>
          <a:solidFill>
            <a:srgbClr val="11786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117865"/>
              </a:solidFill>
              <a:ea typeface="Segoe UI" pitchFamily="34" charset="0"/>
              <a:cs typeface="Segoe UI" pitchFamily="34" charset="0"/>
            </a:endParaRPr>
          </a:p>
        </p:txBody>
      </p:sp>
      <p:sp>
        <p:nvSpPr>
          <p:cNvPr id="20" name="Business applications" title="Icon of a chart showing three peaks that get higher in succession, a dotted arrow line points forward and up">
            <a:extLst>
              <a:ext uri="{FF2B5EF4-FFF2-40B4-BE49-F238E27FC236}">
                <a16:creationId xmlns:a16="http://schemas.microsoft.com/office/drawing/2014/main" id="{7595CBFD-C50A-235A-42F7-9D4DBB51E994}"/>
              </a:ext>
            </a:extLst>
          </p:cNvPr>
          <p:cNvSpPr>
            <a:spLocks noChangeAspect="1" noEditPoints="1"/>
          </p:cNvSpPr>
          <p:nvPr/>
        </p:nvSpPr>
        <p:spPr bwMode="auto">
          <a:xfrm>
            <a:off x="5316654" y="1011719"/>
            <a:ext cx="457204" cy="375742"/>
          </a:xfrm>
          <a:custGeom>
            <a:avLst/>
            <a:gdLst>
              <a:gd name="T0" fmla="*/ 196 w 449"/>
              <a:gd name="T1" fmla="*/ 369 h 369"/>
              <a:gd name="T2" fmla="*/ 0 w 449"/>
              <a:gd name="T3" fmla="*/ 369 h 369"/>
              <a:gd name="T4" fmla="*/ 99 w 449"/>
              <a:gd name="T5" fmla="*/ 240 h 369"/>
              <a:gd name="T6" fmla="*/ 196 w 449"/>
              <a:gd name="T7" fmla="*/ 369 h 369"/>
              <a:gd name="T8" fmla="*/ 442 w 449"/>
              <a:gd name="T9" fmla="*/ 67 h 369"/>
              <a:gd name="T10" fmla="*/ 229 w 449"/>
              <a:gd name="T11" fmla="*/ 369 h 369"/>
              <a:gd name="T12" fmla="*/ 449 w 449"/>
              <a:gd name="T13" fmla="*/ 369 h 369"/>
              <a:gd name="T14" fmla="*/ 442 w 449"/>
              <a:gd name="T15" fmla="*/ 67 h 369"/>
              <a:gd name="T16" fmla="*/ 240 w 449"/>
              <a:gd name="T17" fmla="*/ 168 h 369"/>
              <a:gd name="T18" fmla="*/ 101 w 449"/>
              <a:gd name="T19" fmla="*/ 369 h 369"/>
              <a:gd name="T20" fmla="*/ 379 w 449"/>
              <a:gd name="T21" fmla="*/ 369 h 369"/>
              <a:gd name="T22" fmla="*/ 240 w 449"/>
              <a:gd name="T23" fmla="*/ 168 h 369"/>
              <a:gd name="T24" fmla="*/ 398 w 449"/>
              <a:gd name="T25" fmla="*/ 48 h 369"/>
              <a:gd name="T26" fmla="*/ 398 w 449"/>
              <a:gd name="T27" fmla="*/ 48 h 369"/>
              <a:gd name="T28" fmla="*/ 371 w 449"/>
              <a:gd name="T29" fmla="*/ 77 h 369"/>
              <a:gd name="T30" fmla="*/ 382 w 449"/>
              <a:gd name="T31" fmla="*/ 65 h 369"/>
              <a:gd name="T32" fmla="*/ 349 w 449"/>
              <a:gd name="T33" fmla="*/ 102 h 369"/>
              <a:gd name="T34" fmla="*/ 360 w 449"/>
              <a:gd name="T35" fmla="*/ 90 h 369"/>
              <a:gd name="T36" fmla="*/ 328 w 449"/>
              <a:gd name="T37" fmla="*/ 126 h 369"/>
              <a:gd name="T38" fmla="*/ 338 w 449"/>
              <a:gd name="T39" fmla="*/ 114 h 369"/>
              <a:gd name="T40" fmla="*/ 305 w 449"/>
              <a:gd name="T41" fmla="*/ 150 h 369"/>
              <a:gd name="T42" fmla="*/ 316 w 449"/>
              <a:gd name="T43" fmla="*/ 138 h 369"/>
              <a:gd name="T44" fmla="*/ 283 w 449"/>
              <a:gd name="T45" fmla="*/ 175 h 369"/>
              <a:gd name="T46" fmla="*/ 294 w 449"/>
              <a:gd name="T47" fmla="*/ 163 h 369"/>
              <a:gd name="T48" fmla="*/ 261 w 449"/>
              <a:gd name="T49" fmla="*/ 199 h 369"/>
              <a:gd name="T50" fmla="*/ 273 w 449"/>
              <a:gd name="T51" fmla="*/ 187 h 369"/>
              <a:gd name="T52" fmla="*/ 239 w 449"/>
              <a:gd name="T53" fmla="*/ 223 h 369"/>
              <a:gd name="T54" fmla="*/ 250 w 449"/>
              <a:gd name="T55" fmla="*/ 211 h 369"/>
              <a:gd name="T56" fmla="*/ 217 w 449"/>
              <a:gd name="T57" fmla="*/ 248 h 369"/>
              <a:gd name="T58" fmla="*/ 229 w 449"/>
              <a:gd name="T59" fmla="*/ 236 h 369"/>
              <a:gd name="T60" fmla="*/ 195 w 449"/>
              <a:gd name="T61" fmla="*/ 273 h 369"/>
              <a:gd name="T62" fmla="*/ 206 w 449"/>
              <a:gd name="T63" fmla="*/ 260 h 369"/>
              <a:gd name="T64" fmla="*/ 174 w 449"/>
              <a:gd name="T65" fmla="*/ 296 h 369"/>
              <a:gd name="T66" fmla="*/ 185 w 449"/>
              <a:gd name="T67" fmla="*/ 284 h 369"/>
              <a:gd name="T68" fmla="*/ 151 w 449"/>
              <a:gd name="T69" fmla="*/ 321 h 369"/>
              <a:gd name="T70" fmla="*/ 162 w 449"/>
              <a:gd name="T71" fmla="*/ 309 h 369"/>
              <a:gd name="T72" fmla="*/ 130 w 449"/>
              <a:gd name="T73" fmla="*/ 346 h 369"/>
              <a:gd name="T74" fmla="*/ 141 w 449"/>
              <a:gd name="T75" fmla="*/ 333 h 369"/>
              <a:gd name="T76" fmla="*/ 107 w 449"/>
              <a:gd name="T77" fmla="*/ 369 h 369"/>
              <a:gd name="T78" fmla="*/ 119 w 449"/>
              <a:gd name="T79" fmla="*/ 358 h 369"/>
              <a:gd name="T80" fmla="*/ 438 w 449"/>
              <a:gd name="T81" fmla="*/ 28 h 369"/>
              <a:gd name="T82" fmla="*/ 438 w 449"/>
              <a:gd name="T83" fmla="*/ 28 h 369"/>
              <a:gd name="T84" fmla="*/ 444 w 449"/>
              <a:gd name="T85" fmla="*/ 25 h 369"/>
              <a:gd name="T86" fmla="*/ 444 w 449"/>
              <a:gd name="T87" fmla="*/ 0 h 369"/>
              <a:gd name="T88" fmla="*/ 419 w 449"/>
              <a:gd name="T89" fmla="*/ 0 h 369"/>
              <a:gd name="T90" fmla="*/ 444 w 449"/>
              <a:gd name="T91" fmla="*/ 0 h 369"/>
              <a:gd name="T92" fmla="*/ 395 w 449"/>
              <a:gd name="T93" fmla="*/ 5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9" h="369">
                <a:moveTo>
                  <a:pt x="196" y="369"/>
                </a:moveTo>
                <a:lnTo>
                  <a:pt x="0" y="369"/>
                </a:lnTo>
                <a:lnTo>
                  <a:pt x="99" y="240"/>
                </a:lnTo>
                <a:lnTo>
                  <a:pt x="196" y="369"/>
                </a:lnTo>
                <a:moveTo>
                  <a:pt x="442" y="67"/>
                </a:moveTo>
                <a:lnTo>
                  <a:pt x="229" y="369"/>
                </a:lnTo>
                <a:lnTo>
                  <a:pt x="449" y="369"/>
                </a:lnTo>
                <a:lnTo>
                  <a:pt x="442" y="67"/>
                </a:lnTo>
                <a:moveTo>
                  <a:pt x="240" y="168"/>
                </a:moveTo>
                <a:lnTo>
                  <a:pt x="101" y="369"/>
                </a:lnTo>
                <a:lnTo>
                  <a:pt x="379" y="369"/>
                </a:lnTo>
                <a:lnTo>
                  <a:pt x="240" y="168"/>
                </a:lnTo>
                <a:moveTo>
                  <a:pt x="398" y="48"/>
                </a:moveTo>
                <a:lnTo>
                  <a:pt x="398" y="48"/>
                </a:lnTo>
                <a:moveTo>
                  <a:pt x="371" y="77"/>
                </a:moveTo>
                <a:lnTo>
                  <a:pt x="382" y="65"/>
                </a:lnTo>
                <a:moveTo>
                  <a:pt x="349" y="102"/>
                </a:moveTo>
                <a:lnTo>
                  <a:pt x="360" y="90"/>
                </a:lnTo>
                <a:moveTo>
                  <a:pt x="328" y="126"/>
                </a:moveTo>
                <a:lnTo>
                  <a:pt x="338" y="114"/>
                </a:lnTo>
                <a:moveTo>
                  <a:pt x="305" y="150"/>
                </a:moveTo>
                <a:lnTo>
                  <a:pt x="316" y="138"/>
                </a:lnTo>
                <a:moveTo>
                  <a:pt x="283" y="175"/>
                </a:moveTo>
                <a:lnTo>
                  <a:pt x="294" y="163"/>
                </a:lnTo>
                <a:moveTo>
                  <a:pt x="261" y="199"/>
                </a:moveTo>
                <a:lnTo>
                  <a:pt x="273" y="187"/>
                </a:lnTo>
                <a:moveTo>
                  <a:pt x="239" y="223"/>
                </a:moveTo>
                <a:lnTo>
                  <a:pt x="250" y="211"/>
                </a:lnTo>
                <a:moveTo>
                  <a:pt x="217" y="248"/>
                </a:moveTo>
                <a:lnTo>
                  <a:pt x="229" y="236"/>
                </a:lnTo>
                <a:moveTo>
                  <a:pt x="195" y="273"/>
                </a:moveTo>
                <a:lnTo>
                  <a:pt x="206" y="260"/>
                </a:lnTo>
                <a:moveTo>
                  <a:pt x="174" y="296"/>
                </a:moveTo>
                <a:lnTo>
                  <a:pt x="185" y="284"/>
                </a:lnTo>
                <a:moveTo>
                  <a:pt x="151" y="321"/>
                </a:moveTo>
                <a:lnTo>
                  <a:pt x="162" y="309"/>
                </a:lnTo>
                <a:moveTo>
                  <a:pt x="130" y="346"/>
                </a:moveTo>
                <a:lnTo>
                  <a:pt x="141" y="333"/>
                </a:lnTo>
                <a:moveTo>
                  <a:pt x="107" y="369"/>
                </a:moveTo>
                <a:lnTo>
                  <a:pt x="119" y="358"/>
                </a:lnTo>
                <a:moveTo>
                  <a:pt x="438" y="28"/>
                </a:moveTo>
                <a:lnTo>
                  <a:pt x="438" y="28"/>
                </a:lnTo>
                <a:moveTo>
                  <a:pt x="444" y="25"/>
                </a:moveTo>
                <a:lnTo>
                  <a:pt x="444" y="0"/>
                </a:lnTo>
                <a:lnTo>
                  <a:pt x="419" y="0"/>
                </a:lnTo>
                <a:moveTo>
                  <a:pt x="444" y="0"/>
                </a:moveTo>
                <a:lnTo>
                  <a:pt x="395" y="50"/>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02" tIns="43201" rIns="86402" bIns="43201" numCol="1" anchor="t" anchorCtr="0" compatLnSpc="1">
            <a:prstTxWarp prst="textNoShape">
              <a:avLst/>
            </a:prstTxWarp>
          </a:bodyPr>
          <a:lstStyle/>
          <a:p>
            <a:endParaRPr lang="en-US" sz="1701">
              <a:gradFill>
                <a:gsLst>
                  <a:gs pos="0">
                    <a:srgbClr val="505050"/>
                  </a:gs>
                  <a:gs pos="100000">
                    <a:srgbClr val="505050"/>
                  </a:gs>
                </a:gsLst>
              </a:gradFill>
            </a:endParaRPr>
          </a:p>
        </p:txBody>
      </p:sp>
      <p:sp>
        <p:nvSpPr>
          <p:cNvPr id="13" name="Rounded Rectangle 12">
            <a:extLst>
              <a:ext uri="{FF2B5EF4-FFF2-40B4-BE49-F238E27FC236}">
                <a16:creationId xmlns:a16="http://schemas.microsoft.com/office/drawing/2014/main" id="{349AA9C2-9686-7CDB-A8D1-CB95E6459F5C}"/>
              </a:ext>
            </a:extLst>
          </p:cNvPr>
          <p:cNvSpPr/>
          <p:nvPr/>
        </p:nvSpPr>
        <p:spPr bwMode="auto">
          <a:xfrm>
            <a:off x="3554319" y="1815408"/>
            <a:ext cx="2971642" cy="1513821"/>
          </a:xfrm>
          <a:prstGeom prst="roundRect">
            <a:avLst/>
          </a:prstGeom>
          <a:solidFill>
            <a:schemeClr val="tx1">
              <a:alpha val="94098"/>
            </a:schemeClr>
          </a:solidFill>
          <a:ln>
            <a:noFill/>
            <a:headEnd type="none" w="med" len="med"/>
            <a:tailEnd type="none" w="med" len="med"/>
          </a:ln>
          <a:effectLst>
            <a:outerShdw blurRad="235619" dist="38100" dir="2700000" algn="tl" rotWithShape="0">
              <a:prstClr val="black">
                <a:alpha val="1983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ctr" anchorCtr="0" forceAA="0" compatLnSpc="1">
            <a:prstTxWarp prst="textNoShape">
              <a:avLst/>
            </a:prstTxWarp>
            <a:noAutofit/>
          </a:bodyPr>
          <a:lstStyle/>
          <a:p>
            <a:pPr>
              <a:spcAft>
                <a:spcPts val="756"/>
              </a:spcAft>
            </a:pPr>
            <a:r>
              <a:rPr lang="en-US" sz="1512" b="1">
                <a:solidFill>
                  <a:schemeClr val="accent6">
                    <a:lumMod val="75000"/>
                  </a:schemeClr>
                </a:solidFill>
                <a:latin typeface="Segoe UI" panose="020B0502040204020203" pitchFamily="34" charset="0"/>
                <a:ea typeface="Yu Mincho" panose="02020400000000000000" pitchFamily="18" charset="-128"/>
              </a:rPr>
              <a:t>Scaling data and analytics across the organization while reducing costs and optimizing existing data and management</a:t>
            </a:r>
            <a:r>
              <a:rPr lang="en-US" sz="1512" b="1">
                <a:solidFill>
                  <a:schemeClr val="accent6">
                    <a:lumMod val="75000"/>
                  </a:schemeClr>
                </a:solidFill>
                <a:latin typeface="Calibri" panose="020F0502020204030204" pitchFamily="34" charset="0"/>
                <a:ea typeface="Calibri" panose="020F0502020204030204" pitchFamily="34" charset="0"/>
                <a:cs typeface="Arial" panose="020B0604020202020204" pitchFamily="34" charset="0"/>
              </a:rPr>
              <a:t> </a:t>
            </a:r>
            <a:r>
              <a:rPr lang="en-US" sz="1512" b="1">
                <a:solidFill>
                  <a:schemeClr val="accent6">
                    <a:lumMod val="75000"/>
                  </a:schemeClr>
                </a:solidFill>
              </a:rPr>
              <a:t> </a:t>
            </a:r>
            <a:r>
              <a:rPr lang="en-US" sz="1512" b="1">
                <a:solidFill>
                  <a:schemeClr val="accent6">
                    <a:lumMod val="75000"/>
                  </a:schemeClr>
                </a:solidFill>
                <a:latin typeface="Calibri" panose="020F0502020204030204" pitchFamily="34" charset="0"/>
                <a:ea typeface="Calibri" panose="020F0502020204030204" pitchFamily="34" charset="0"/>
                <a:cs typeface="Arial" panose="020B0604020202020204" pitchFamily="34" charset="0"/>
              </a:rPr>
              <a:t> </a:t>
            </a:r>
          </a:p>
        </p:txBody>
      </p:sp>
      <p:sp>
        <p:nvSpPr>
          <p:cNvPr id="25" name="Oval 24">
            <a:extLst>
              <a:ext uri="{FF2B5EF4-FFF2-40B4-BE49-F238E27FC236}">
                <a16:creationId xmlns:a16="http://schemas.microsoft.com/office/drawing/2014/main" id="{BADD0F83-E027-4665-A9E6-46386B2E8941}"/>
              </a:ext>
              <a:ext uri="{C183D7F6-B498-43B3-948B-1728B52AA6E4}">
                <adec:decorative xmlns:adec="http://schemas.microsoft.com/office/drawing/2017/decorative" val="1"/>
              </a:ext>
            </a:extLst>
          </p:cNvPr>
          <p:cNvSpPr/>
          <p:nvPr/>
        </p:nvSpPr>
        <p:spPr bwMode="auto">
          <a:xfrm>
            <a:off x="4587351" y="3687018"/>
            <a:ext cx="905578" cy="905578"/>
          </a:xfrm>
          <a:prstGeom prst="ellipse">
            <a:avLst/>
          </a:prstGeom>
          <a:solidFill>
            <a:srgbClr val="11786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b="1" err="1">
              <a:solidFill>
                <a:srgbClr val="117865"/>
              </a:solidFill>
              <a:ea typeface="Segoe UI" pitchFamily="34" charset="0"/>
              <a:cs typeface="Segoe UI" pitchFamily="34" charset="0"/>
            </a:endParaRPr>
          </a:p>
        </p:txBody>
      </p:sp>
      <p:sp>
        <p:nvSpPr>
          <p:cNvPr id="21" name="Modern_workplace" title="Icon of three people connected by a dotted line">
            <a:extLst>
              <a:ext uri="{FF2B5EF4-FFF2-40B4-BE49-F238E27FC236}">
                <a16:creationId xmlns:a16="http://schemas.microsoft.com/office/drawing/2014/main" id="{ED5E4B06-661E-B96F-DA87-621EF59BA8C3}"/>
              </a:ext>
            </a:extLst>
          </p:cNvPr>
          <p:cNvSpPr>
            <a:spLocks noChangeAspect="1" noEditPoints="1"/>
          </p:cNvSpPr>
          <p:nvPr/>
        </p:nvSpPr>
        <p:spPr bwMode="auto">
          <a:xfrm>
            <a:off x="4796705" y="3912991"/>
            <a:ext cx="468086" cy="453632"/>
          </a:xfrm>
          <a:custGeom>
            <a:avLst/>
            <a:gdLst>
              <a:gd name="T0" fmla="*/ 210 w 584"/>
              <a:gd name="T1" fmla="*/ 515 h 564"/>
              <a:gd name="T2" fmla="*/ 226 w 584"/>
              <a:gd name="T3" fmla="*/ 515 h 564"/>
              <a:gd name="T4" fmla="*/ 239 w 584"/>
              <a:gd name="T5" fmla="*/ 515 h 564"/>
              <a:gd name="T6" fmla="*/ 255 w 584"/>
              <a:gd name="T7" fmla="*/ 515 h 564"/>
              <a:gd name="T8" fmla="*/ 269 w 584"/>
              <a:gd name="T9" fmla="*/ 515 h 564"/>
              <a:gd name="T10" fmla="*/ 285 w 584"/>
              <a:gd name="T11" fmla="*/ 515 h 564"/>
              <a:gd name="T12" fmla="*/ 298 w 584"/>
              <a:gd name="T13" fmla="*/ 515 h 564"/>
              <a:gd name="T14" fmla="*/ 314 w 584"/>
              <a:gd name="T15" fmla="*/ 515 h 564"/>
              <a:gd name="T16" fmla="*/ 328 w 584"/>
              <a:gd name="T17" fmla="*/ 515 h 564"/>
              <a:gd name="T18" fmla="*/ 344 w 584"/>
              <a:gd name="T19" fmla="*/ 515 h 564"/>
              <a:gd name="T20" fmla="*/ 357 w 584"/>
              <a:gd name="T21" fmla="*/ 515 h 564"/>
              <a:gd name="T22" fmla="*/ 373 w 584"/>
              <a:gd name="T23" fmla="*/ 515 h 564"/>
              <a:gd name="T24" fmla="*/ 366 w 584"/>
              <a:gd name="T25" fmla="*/ 247 h 564"/>
              <a:gd name="T26" fmla="*/ 358 w 584"/>
              <a:gd name="T27" fmla="*/ 233 h 564"/>
              <a:gd name="T28" fmla="*/ 372 w 584"/>
              <a:gd name="T29" fmla="*/ 259 h 564"/>
              <a:gd name="T30" fmla="*/ 380 w 584"/>
              <a:gd name="T31" fmla="*/ 273 h 564"/>
              <a:gd name="T32" fmla="*/ 386 w 584"/>
              <a:gd name="T33" fmla="*/ 285 h 564"/>
              <a:gd name="T34" fmla="*/ 393 w 584"/>
              <a:gd name="T35" fmla="*/ 299 h 564"/>
              <a:gd name="T36" fmla="*/ 400 w 584"/>
              <a:gd name="T37" fmla="*/ 311 h 564"/>
              <a:gd name="T38" fmla="*/ 407 w 584"/>
              <a:gd name="T39" fmla="*/ 325 h 564"/>
              <a:gd name="T40" fmla="*/ 414 w 584"/>
              <a:gd name="T41" fmla="*/ 337 h 564"/>
              <a:gd name="T42" fmla="*/ 421 w 584"/>
              <a:gd name="T43" fmla="*/ 351 h 564"/>
              <a:gd name="T44" fmla="*/ 226 w 584"/>
              <a:gd name="T45" fmla="*/ 233 h 564"/>
              <a:gd name="T46" fmla="*/ 218 w 584"/>
              <a:gd name="T47" fmla="*/ 247 h 564"/>
              <a:gd name="T48" fmla="*/ 212 w 584"/>
              <a:gd name="T49" fmla="*/ 259 h 564"/>
              <a:gd name="T50" fmla="*/ 204 w 584"/>
              <a:gd name="T51" fmla="*/ 273 h 564"/>
              <a:gd name="T52" fmla="*/ 198 w 584"/>
              <a:gd name="T53" fmla="*/ 285 h 564"/>
              <a:gd name="T54" fmla="*/ 191 w 584"/>
              <a:gd name="T55" fmla="*/ 299 h 564"/>
              <a:gd name="T56" fmla="*/ 184 w 584"/>
              <a:gd name="T57" fmla="*/ 311 h 564"/>
              <a:gd name="T58" fmla="*/ 177 w 584"/>
              <a:gd name="T59" fmla="*/ 325 h 564"/>
              <a:gd name="T60" fmla="*/ 170 w 584"/>
              <a:gd name="T61" fmla="*/ 337 h 564"/>
              <a:gd name="T62" fmla="*/ 163 w 584"/>
              <a:gd name="T63" fmla="*/ 351 h 564"/>
              <a:gd name="T64" fmla="*/ 239 w 584"/>
              <a:gd name="T65" fmla="*/ 53 h 564"/>
              <a:gd name="T66" fmla="*/ 293 w 584"/>
              <a:gd name="T67" fmla="*/ 105 h 564"/>
              <a:gd name="T68" fmla="*/ 347 w 584"/>
              <a:gd name="T69" fmla="*/ 53 h 564"/>
              <a:gd name="T70" fmla="*/ 293 w 584"/>
              <a:gd name="T71" fmla="*/ 0 h 564"/>
              <a:gd name="T72" fmla="*/ 239 w 584"/>
              <a:gd name="T73" fmla="*/ 53 h 564"/>
              <a:gd name="T74" fmla="*/ 205 w 584"/>
              <a:gd name="T75" fmla="*/ 190 h 564"/>
              <a:gd name="T76" fmla="*/ 292 w 584"/>
              <a:gd name="T77" fmla="*/ 105 h 564"/>
              <a:gd name="T78" fmla="*/ 379 w 584"/>
              <a:gd name="T79" fmla="*/ 190 h 564"/>
              <a:gd name="T80" fmla="*/ 444 w 584"/>
              <a:gd name="T81" fmla="*/ 427 h 564"/>
              <a:gd name="T82" fmla="*/ 498 w 584"/>
              <a:gd name="T83" fmla="*/ 479 h 564"/>
              <a:gd name="T84" fmla="*/ 553 w 584"/>
              <a:gd name="T85" fmla="*/ 427 h 564"/>
              <a:gd name="T86" fmla="*/ 498 w 584"/>
              <a:gd name="T87" fmla="*/ 374 h 564"/>
              <a:gd name="T88" fmla="*/ 444 w 584"/>
              <a:gd name="T89" fmla="*/ 427 h 564"/>
              <a:gd name="T90" fmla="*/ 411 w 584"/>
              <a:gd name="T91" fmla="*/ 564 h 564"/>
              <a:gd name="T92" fmla="*/ 498 w 584"/>
              <a:gd name="T93" fmla="*/ 479 h 564"/>
              <a:gd name="T94" fmla="*/ 584 w 584"/>
              <a:gd name="T95" fmla="*/ 564 h 564"/>
              <a:gd name="T96" fmla="*/ 34 w 584"/>
              <a:gd name="T97" fmla="*/ 427 h 564"/>
              <a:gd name="T98" fmla="*/ 87 w 584"/>
              <a:gd name="T99" fmla="*/ 479 h 564"/>
              <a:gd name="T100" fmla="*/ 142 w 584"/>
              <a:gd name="T101" fmla="*/ 427 h 564"/>
              <a:gd name="T102" fmla="*/ 87 w 584"/>
              <a:gd name="T103" fmla="*/ 374 h 564"/>
              <a:gd name="T104" fmla="*/ 34 w 584"/>
              <a:gd name="T105" fmla="*/ 427 h 564"/>
              <a:gd name="T106" fmla="*/ 0 w 584"/>
              <a:gd name="T107" fmla="*/ 564 h 564"/>
              <a:gd name="T108" fmla="*/ 87 w 584"/>
              <a:gd name="T109" fmla="*/ 479 h 564"/>
              <a:gd name="T110" fmla="*/ 173 w 584"/>
              <a:gd name="T11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4" h="564">
                <a:moveTo>
                  <a:pt x="210" y="515"/>
                </a:moveTo>
                <a:cubicBezTo>
                  <a:pt x="226" y="515"/>
                  <a:pt x="226" y="515"/>
                  <a:pt x="226" y="515"/>
                </a:cubicBezTo>
                <a:moveTo>
                  <a:pt x="239" y="515"/>
                </a:moveTo>
                <a:cubicBezTo>
                  <a:pt x="255" y="515"/>
                  <a:pt x="255" y="515"/>
                  <a:pt x="255" y="515"/>
                </a:cubicBezTo>
                <a:moveTo>
                  <a:pt x="269" y="515"/>
                </a:moveTo>
                <a:cubicBezTo>
                  <a:pt x="285" y="515"/>
                  <a:pt x="285" y="515"/>
                  <a:pt x="285" y="515"/>
                </a:cubicBezTo>
                <a:moveTo>
                  <a:pt x="298" y="515"/>
                </a:moveTo>
                <a:cubicBezTo>
                  <a:pt x="314" y="515"/>
                  <a:pt x="314" y="515"/>
                  <a:pt x="314" y="515"/>
                </a:cubicBezTo>
                <a:moveTo>
                  <a:pt x="328" y="515"/>
                </a:moveTo>
                <a:cubicBezTo>
                  <a:pt x="344" y="515"/>
                  <a:pt x="344" y="515"/>
                  <a:pt x="344" y="515"/>
                </a:cubicBezTo>
                <a:moveTo>
                  <a:pt x="357" y="515"/>
                </a:moveTo>
                <a:cubicBezTo>
                  <a:pt x="373" y="515"/>
                  <a:pt x="373" y="515"/>
                  <a:pt x="373" y="515"/>
                </a:cubicBezTo>
                <a:moveTo>
                  <a:pt x="366" y="247"/>
                </a:moveTo>
                <a:cubicBezTo>
                  <a:pt x="358" y="233"/>
                  <a:pt x="358" y="233"/>
                  <a:pt x="358" y="233"/>
                </a:cubicBezTo>
                <a:moveTo>
                  <a:pt x="372" y="259"/>
                </a:moveTo>
                <a:cubicBezTo>
                  <a:pt x="380" y="273"/>
                  <a:pt x="380" y="273"/>
                  <a:pt x="380" y="273"/>
                </a:cubicBezTo>
                <a:moveTo>
                  <a:pt x="386" y="285"/>
                </a:moveTo>
                <a:cubicBezTo>
                  <a:pt x="393" y="299"/>
                  <a:pt x="393" y="299"/>
                  <a:pt x="393" y="299"/>
                </a:cubicBezTo>
                <a:moveTo>
                  <a:pt x="400" y="311"/>
                </a:moveTo>
                <a:cubicBezTo>
                  <a:pt x="407" y="325"/>
                  <a:pt x="407" y="325"/>
                  <a:pt x="407" y="325"/>
                </a:cubicBezTo>
                <a:moveTo>
                  <a:pt x="414" y="337"/>
                </a:moveTo>
                <a:cubicBezTo>
                  <a:pt x="421" y="351"/>
                  <a:pt x="421" y="351"/>
                  <a:pt x="421" y="351"/>
                </a:cubicBezTo>
                <a:moveTo>
                  <a:pt x="226" y="233"/>
                </a:moveTo>
                <a:cubicBezTo>
                  <a:pt x="218" y="247"/>
                  <a:pt x="218" y="247"/>
                  <a:pt x="218" y="247"/>
                </a:cubicBezTo>
                <a:moveTo>
                  <a:pt x="212" y="259"/>
                </a:moveTo>
                <a:cubicBezTo>
                  <a:pt x="204" y="273"/>
                  <a:pt x="204" y="273"/>
                  <a:pt x="204" y="273"/>
                </a:cubicBezTo>
                <a:moveTo>
                  <a:pt x="198" y="285"/>
                </a:moveTo>
                <a:cubicBezTo>
                  <a:pt x="191" y="299"/>
                  <a:pt x="191" y="299"/>
                  <a:pt x="191" y="299"/>
                </a:cubicBezTo>
                <a:moveTo>
                  <a:pt x="184" y="311"/>
                </a:moveTo>
                <a:cubicBezTo>
                  <a:pt x="177" y="325"/>
                  <a:pt x="177" y="325"/>
                  <a:pt x="177" y="325"/>
                </a:cubicBezTo>
                <a:moveTo>
                  <a:pt x="170" y="337"/>
                </a:moveTo>
                <a:cubicBezTo>
                  <a:pt x="163" y="351"/>
                  <a:pt x="163" y="351"/>
                  <a:pt x="163" y="351"/>
                </a:cubicBezTo>
                <a:moveTo>
                  <a:pt x="239" y="53"/>
                </a:moveTo>
                <a:cubicBezTo>
                  <a:pt x="239" y="82"/>
                  <a:pt x="263" y="105"/>
                  <a:pt x="293" y="105"/>
                </a:cubicBezTo>
                <a:cubicBezTo>
                  <a:pt x="322" y="105"/>
                  <a:pt x="347" y="82"/>
                  <a:pt x="347" y="53"/>
                </a:cubicBezTo>
                <a:cubicBezTo>
                  <a:pt x="347" y="24"/>
                  <a:pt x="322" y="0"/>
                  <a:pt x="293" y="0"/>
                </a:cubicBezTo>
                <a:cubicBezTo>
                  <a:pt x="263" y="0"/>
                  <a:pt x="239" y="24"/>
                  <a:pt x="239" y="53"/>
                </a:cubicBezTo>
                <a:close/>
                <a:moveTo>
                  <a:pt x="205" y="190"/>
                </a:moveTo>
                <a:cubicBezTo>
                  <a:pt x="205" y="143"/>
                  <a:pt x="244" y="105"/>
                  <a:pt x="292" y="105"/>
                </a:cubicBezTo>
                <a:cubicBezTo>
                  <a:pt x="340" y="105"/>
                  <a:pt x="379" y="143"/>
                  <a:pt x="379" y="190"/>
                </a:cubicBezTo>
                <a:moveTo>
                  <a:pt x="444" y="427"/>
                </a:moveTo>
                <a:cubicBezTo>
                  <a:pt x="444" y="456"/>
                  <a:pt x="469" y="479"/>
                  <a:pt x="498" y="479"/>
                </a:cubicBezTo>
                <a:cubicBezTo>
                  <a:pt x="528" y="479"/>
                  <a:pt x="553" y="456"/>
                  <a:pt x="553" y="427"/>
                </a:cubicBezTo>
                <a:cubicBezTo>
                  <a:pt x="553" y="398"/>
                  <a:pt x="528" y="374"/>
                  <a:pt x="498" y="374"/>
                </a:cubicBezTo>
                <a:cubicBezTo>
                  <a:pt x="469" y="374"/>
                  <a:pt x="444" y="398"/>
                  <a:pt x="444" y="427"/>
                </a:cubicBezTo>
                <a:close/>
                <a:moveTo>
                  <a:pt x="411" y="564"/>
                </a:moveTo>
                <a:cubicBezTo>
                  <a:pt x="411" y="517"/>
                  <a:pt x="449" y="479"/>
                  <a:pt x="498" y="479"/>
                </a:cubicBezTo>
                <a:cubicBezTo>
                  <a:pt x="546" y="479"/>
                  <a:pt x="584" y="517"/>
                  <a:pt x="584" y="564"/>
                </a:cubicBezTo>
                <a:moveTo>
                  <a:pt x="34" y="427"/>
                </a:moveTo>
                <a:cubicBezTo>
                  <a:pt x="34" y="456"/>
                  <a:pt x="58" y="479"/>
                  <a:pt x="87" y="479"/>
                </a:cubicBezTo>
                <a:cubicBezTo>
                  <a:pt x="117" y="479"/>
                  <a:pt x="142" y="456"/>
                  <a:pt x="142" y="427"/>
                </a:cubicBezTo>
                <a:cubicBezTo>
                  <a:pt x="142" y="398"/>
                  <a:pt x="117" y="374"/>
                  <a:pt x="87" y="374"/>
                </a:cubicBezTo>
                <a:cubicBezTo>
                  <a:pt x="58" y="374"/>
                  <a:pt x="34" y="398"/>
                  <a:pt x="34" y="427"/>
                </a:cubicBezTo>
                <a:close/>
                <a:moveTo>
                  <a:pt x="0" y="564"/>
                </a:moveTo>
                <a:cubicBezTo>
                  <a:pt x="0" y="517"/>
                  <a:pt x="38" y="479"/>
                  <a:pt x="87" y="479"/>
                </a:cubicBezTo>
                <a:cubicBezTo>
                  <a:pt x="135" y="479"/>
                  <a:pt x="173" y="517"/>
                  <a:pt x="173" y="564"/>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02" tIns="43201" rIns="86402" bIns="43201" numCol="1" anchor="t" anchorCtr="0" compatLnSpc="1">
            <a:prstTxWarp prst="textNoShape">
              <a:avLst/>
            </a:prstTxWarp>
          </a:bodyPr>
          <a:lstStyle/>
          <a:p>
            <a:endParaRPr lang="en-US" sz="1701" b="1">
              <a:gradFill>
                <a:gsLst>
                  <a:gs pos="0">
                    <a:srgbClr val="505050"/>
                  </a:gs>
                  <a:gs pos="100000">
                    <a:srgbClr val="505050"/>
                  </a:gs>
                </a:gsLst>
              </a:gradFill>
            </a:endParaRPr>
          </a:p>
        </p:txBody>
      </p:sp>
      <p:sp>
        <p:nvSpPr>
          <p:cNvPr id="11" name="Rounded Rectangle 10">
            <a:extLst>
              <a:ext uri="{FF2B5EF4-FFF2-40B4-BE49-F238E27FC236}">
                <a16:creationId xmlns:a16="http://schemas.microsoft.com/office/drawing/2014/main" id="{3177204A-63A2-B10A-F3BA-39E8F2042E24}"/>
              </a:ext>
            </a:extLst>
          </p:cNvPr>
          <p:cNvSpPr/>
          <p:nvPr/>
        </p:nvSpPr>
        <p:spPr bwMode="auto">
          <a:xfrm>
            <a:off x="3554319" y="4721161"/>
            <a:ext cx="2971641" cy="1253418"/>
          </a:xfrm>
          <a:prstGeom prst="roundRect">
            <a:avLst/>
          </a:prstGeom>
          <a:solidFill>
            <a:schemeClr val="tx1">
              <a:alpha val="94000"/>
            </a:schemeClr>
          </a:solidFill>
          <a:ln>
            <a:noFill/>
            <a:headEnd type="none" w="med" len="med"/>
            <a:tailEnd type="none" w="med" len="med"/>
          </a:ln>
          <a:effectLst>
            <a:outerShdw blurRad="235619" dist="38100" dir="2700000" algn="tl" rotWithShape="0">
              <a:prstClr val="black">
                <a:alpha val="1983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ctr" anchorCtr="0" forceAA="0" compatLnSpc="1">
            <a:prstTxWarp prst="textNoShape">
              <a:avLst/>
            </a:prstTxWarp>
            <a:noAutofit/>
          </a:bodyPr>
          <a:lstStyle/>
          <a:p>
            <a:pPr>
              <a:spcAft>
                <a:spcPts val="756"/>
              </a:spcAft>
            </a:pPr>
            <a:r>
              <a:rPr lang="en-US" sz="1512" b="1">
                <a:solidFill>
                  <a:schemeClr val="accent6">
                    <a:lumMod val="75000"/>
                  </a:schemeClr>
                </a:solidFill>
                <a:latin typeface="Segoe UI" panose="020B0502040204020203" pitchFamily="34" charset="0"/>
                <a:ea typeface="Yu Mincho" panose="02020400000000000000" pitchFamily="18" charset="-128"/>
              </a:rPr>
              <a:t>Making data more accessible to technical and non-technical users in a governed and secure way</a:t>
            </a:r>
          </a:p>
        </p:txBody>
      </p:sp>
      <p:sp>
        <p:nvSpPr>
          <p:cNvPr id="30" name="Oval 29">
            <a:extLst>
              <a:ext uri="{FF2B5EF4-FFF2-40B4-BE49-F238E27FC236}">
                <a16:creationId xmlns:a16="http://schemas.microsoft.com/office/drawing/2014/main" id="{722B6AC0-F8ED-51C1-B30D-982C5CBF40D9}"/>
              </a:ext>
              <a:ext uri="{C183D7F6-B498-43B3-948B-1728B52AA6E4}">
                <adec:decorative xmlns:adec="http://schemas.microsoft.com/office/drawing/2017/decorative" val="1"/>
              </a:ext>
            </a:extLst>
          </p:cNvPr>
          <p:cNvSpPr/>
          <p:nvPr/>
        </p:nvSpPr>
        <p:spPr bwMode="auto">
          <a:xfrm>
            <a:off x="9448162" y="2566753"/>
            <a:ext cx="905578" cy="905578"/>
          </a:xfrm>
          <a:prstGeom prst="ellipse">
            <a:avLst/>
          </a:prstGeom>
          <a:solidFill>
            <a:srgbClr val="11786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117865"/>
              </a:solidFill>
              <a:ea typeface="Segoe UI" pitchFamily="34" charset="0"/>
              <a:cs typeface="Segoe UI" pitchFamily="34" charset="0"/>
            </a:endParaRPr>
          </a:p>
        </p:txBody>
      </p:sp>
      <p:sp>
        <p:nvSpPr>
          <p:cNvPr id="28" name="globe_6" title="Icon of a monitor in front of a sphere made of lines">
            <a:extLst>
              <a:ext uri="{FF2B5EF4-FFF2-40B4-BE49-F238E27FC236}">
                <a16:creationId xmlns:a16="http://schemas.microsoft.com/office/drawing/2014/main" id="{6A93A41B-30BD-888C-0A8D-A8C3FB77644F}"/>
              </a:ext>
            </a:extLst>
          </p:cNvPr>
          <p:cNvSpPr>
            <a:spLocks noChangeAspect="1" noEditPoints="1"/>
          </p:cNvSpPr>
          <p:nvPr/>
        </p:nvSpPr>
        <p:spPr bwMode="auto">
          <a:xfrm>
            <a:off x="9732360" y="2846736"/>
            <a:ext cx="322622" cy="345609"/>
          </a:xfrm>
          <a:custGeom>
            <a:avLst/>
            <a:gdLst>
              <a:gd name="T0" fmla="*/ 210 w 296"/>
              <a:gd name="T1" fmla="*/ 147 h 318"/>
              <a:gd name="T2" fmla="*/ 105 w 296"/>
              <a:gd name="T3" fmla="*/ 147 h 318"/>
              <a:gd name="T4" fmla="*/ 105 w 296"/>
              <a:gd name="T5" fmla="*/ 140 h 318"/>
              <a:gd name="T6" fmla="*/ 109 w 296"/>
              <a:gd name="T7" fmla="*/ 83 h 318"/>
              <a:gd name="T8" fmla="*/ 157 w 296"/>
              <a:gd name="T9" fmla="*/ 0 h 318"/>
              <a:gd name="T10" fmla="*/ 157 w 296"/>
              <a:gd name="T11" fmla="*/ 0 h 318"/>
              <a:gd name="T12" fmla="*/ 159 w 296"/>
              <a:gd name="T13" fmla="*/ 0 h 318"/>
              <a:gd name="T14" fmla="*/ 206 w 296"/>
              <a:gd name="T15" fmla="*/ 83 h 318"/>
              <a:gd name="T16" fmla="*/ 210 w 296"/>
              <a:gd name="T17" fmla="*/ 137 h 318"/>
              <a:gd name="T18" fmla="*/ 210 w 296"/>
              <a:gd name="T19" fmla="*/ 147 h 318"/>
              <a:gd name="T20" fmla="*/ 31 w 296"/>
              <a:gd name="T21" fmla="*/ 83 h 318"/>
              <a:gd name="T22" fmla="*/ 284 w 296"/>
              <a:gd name="T23" fmla="*/ 83 h 318"/>
              <a:gd name="T24" fmla="*/ 286 w 296"/>
              <a:gd name="T25" fmla="*/ 189 h 318"/>
              <a:gd name="T26" fmla="*/ 286 w 296"/>
              <a:gd name="T27" fmla="*/ 189 h 318"/>
              <a:gd name="T28" fmla="*/ 210 w 296"/>
              <a:gd name="T29" fmla="*/ 189 h 318"/>
              <a:gd name="T30" fmla="*/ 19 w 296"/>
              <a:gd name="T31" fmla="*/ 147 h 318"/>
              <a:gd name="T32" fmla="*/ 0 w 296"/>
              <a:gd name="T33" fmla="*/ 147 h 318"/>
              <a:gd name="T34" fmla="*/ 0 w 296"/>
              <a:gd name="T35" fmla="*/ 277 h 318"/>
              <a:gd name="T36" fmla="*/ 106 w 296"/>
              <a:gd name="T37" fmla="*/ 277 h 318"/>
              <a:gd name="T38" fmla="*/ 157 w 296"/>
              <a:gd name="T39" fmla="*/ 277 h 318"/>
              <a:gd name="T40" fmla="*/ 210 w 296"/>
              <a:gd name="T41" fmla="*/ 189 h 318"/>
              <a:gd name="T42" fmla="*/ 210 w 296"/>
              <a:gd name="T43" fmla="*/ 267 h 318"/>
              <a:gd name="T44" fmla="*/ 286 w 296"/>
              <a:gd name="T45" fmla="*/ 189 h 318"/>
              <a:gd name="T46" fmla="*/ 296 w 296"/>
              <a:gd name="T47" fmla="*/ 139 h 318"/>
              <a:gd name="T48" fmla="*/ 159 w 296"/>
              <a:gd name="T49" fmla="*/ 0 h 318"/>
              <a:gd name="T50" fmla="*/ 157 w 296"/>
              <a:gd name="T51" fmla="*/ 0 h 318"/>
              <a:gd name="T52" fmla="*/ 157 w 296"/>
              <a:gd name="T53" fmla="*/ 0 h 318"/>
              <a:gd name="T54" fmla="*/ 31 w 296"/>
              <a:gd name="T55" fmla="*/ 83 h 318"/>
              <a:gd name="T56" fmla="*/ 19 w 296"/>
              <a:gd name="T57" fmla="*/ 139 h 318"/>
              <a:gd name="T58" fmla="*/ 19 w 296"/>
              <a:gd name="T59" fmla="*/ 147 h 318"/>
              <a:gd name="T60" fmla="*/ 105 w 296"/>
              <a:gd name="T61" fmla="*/ 147 h 318"/>
              <a:gd name="T62" fmla="*/ 210 w 296"/>
              <a:gd name="T63" fmla="*/ 147 h 318"/>
              <a:gd name="T64" fmla="*/ 210 w 296"/>
              <a:gd name="T65" fmla="*/ 189 h 318"/>
              <a:gd name="T66" fmla="*/ 157 w 296"/>
              <a:gd name="T67" fmla="*/ 277 h 318"/>
              <a:gd name="T68" fmla="*/ 210 w 296"/>
              <a:gd name="T69" fmla="*/ 277 h 318"/>
              <a:gd name="T70" fmla="*/ 210 w 296"/>
              <a:gd name="T71" fmla="*/ 267 h 318"/>
              <a:gd name="T72" fmla="*/ 57 w 296"/>
              <a:gd name="T73" fmla="*/ 318 h 318"/>
              <a:gd name="T74" fmla="*/ 154 w 296"/>
              <a:gd name="T75" fmla="*/ 318 h 318"/>
              <a:gd name="T76" fmla="*/ 106 w 296"/>
              <a:gd name="T77" fmla="*/ 277 h 318"/>
              <a:gd name="T78" fmla="*/ 106 w 296"/>
              <a:gd name="T79"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6" h="318">
                <a:moveTo>
                  <a:pt x="210" y="147"/>
                </a:moveTo>
                <a:cubicBezTo>
                  <a:pt x="105" y="147"/>
                  <a:pt x="105" y="147"/>
                  <a:pt x="105" y="147"/>
                </a:cubicBezTo>
                <a:cubicBezTo>
                  <a:pt x="105" y="145"/>
                  <a:pt x="105" y="142"/>
                  <a:pt x="105" y="140"/>
                </a:cubicBezTo>
                <a:cubicBezTo>
                  <a:pt x="105" y="120"/>
                  <a:pt x="106" y="100"/>
                  <a:pt x="109" y="83"/>
                </a:cubicBezTo>
                <a:cubicBezTo>
                  <a:pt x="118" y="35"/>
                  <a:pt x="136" y="1"/>
                  <a:pt x="157" y="0"/>
                </a:cubicBezTo>
                <a:cubicBezTo>
                  <a:pt x="157" y="0"/>
                  <a:pt x="157" y="0"/>
                  <a:pt x="157" y="0"/>
                </a:cubicBezTo>
                <a:cubicBezTo>
                  <a:pt x="158" y="0"/>
                  <a:pt x="159" y="0"/>
                  <a:pt x="159" y="0"/>
                </a:cubicBezTo>
                <a:cubicBezTo>
                  <a:pt x="180" y="2"/>
                  <a:pt x="198" y="35"/>
                  <a:pt x="206" y="83"/>
                </a:cubicBezTo>
                <a:cubicBezTo>
                  <a:pt x="208" y="100"/>
                  <a:pt x="210" y="118"/>
                  <a:pt x="210" y="137"/>
                </a:cubicBezTo>
                <a:cubicBezTo>
                  <a:pt x="210" y="142"/>
                  <a:pt x="210" y="147"/>
                  <a:pt x="210" y="147"/>
                </a:cubicBezTo>
                <a:close/>
                <a:moveTo>
                  <a:pt x="31" y="83"/>
                </a:moveTo>
                <a:cubicBezTo>
                  <a:pt x="284" y="83"/>
                  <a:pt x="284" y="83"/>
                  <a:pt x="284" y="83"/>
                </a:cubicBezTo>
                <a:moveTo>
                  <a:pt x="286" y="189"/>
                </a:moveTo>
                <a:cubicBezTo>
                  <a:pt x="286" y="189"/>
                  <a:pt x="286" y="189"/>
                  <a:pt x="286" y="189"/>
                </a:cubicBezTo>
                <a:cubicBezTo>
                  <a:pt x="210" y="189"/>
                  <a:pt x="210" y="189"/>
                  <a:pt x="210" y="189"/>
                </a:cubicBezTo>
                <a:moveTo>
                  <a:pt x="19" y="147"/>
                </a:moveTo>
                <a:cubicBezTo>
                  <a:pt x="0" y="147"/>
                  <a:pt x="0" y="147"/>
                  <a:pt x="0" y="147"/>
                </a:cubicBezTo>
                <a:cubicBezTo>
                  <a:pt x="0" y="277"/>
                  <a:pt x="0" y="277"/>
                  <a:pt x="0" y="277"/>
                </a:cubicBezTo>
                <a:cubicBezTo>
                  <a:pt x="106" y="277"/>
                  <a:pt x="106" y="277"/>
                  <a:pt x="106" y="277"/>
                </a:cubicBezTo>
                <a:cubicBezTo>
                  <a:pt x="157" y="277"/>
                  <a:pt x="157" y="277"/>
                  <a:pt x="157" y="277"/>
                </a:cubicBezTo>
                <a:moveTo>
                  <a:pt x="210" y="189"/>
                </a:moveTo>
                <a:cubicBezTo>
                  <a:pt x="210" y="267"/>
                  <a:pt x="210" y="267"/>
                  <a:pt x="210" y="267"/>
                </a:cubicBezTo>
                <a:cubicBezTo>
                  <a:pt x="245" y="252"/>
                  <a:pt x="272" y="224"/>
                  <a:pt x="286" y="189"/>
                </a:cubicBezTo>
                <a:cubicBezTo>
                  <a:pt x="292" y="174"/>
                  <a:pt x="296" y="156"/>
                  <a:pt x="296" y="139"/>
                </a:cubicBezTo>
                <a:cubicBezTo>
                  <a:pt x="296" y="63"/>
                  <a:pt x="235" y="1"/>
                  <a:pt x="159" y="0"/>
                </a:cubicBezTo>
                <a:cubicBezTo>
                  <a:pt x="159" y="0"/>
                  <a:pt x="158" y="0"/>
                  <a:pt x="157" y="0"/>
                </a:cubicBezTo>
                <a:cubicBezTo>
                  <a:pt x="157" y="0"/>
                  <a:pt x="157" y="0"/>
                  <a:pt x="157" y="0"/>
                </a:cubicBezTo>
                <a:cubicBezTo>
                  <a:pt x="101" y="0"/>
                  <a:pt x="52" y="34"/>
                  <a:pt x="31" y="83"/>
                </a:cubicBezTo>
                <a:cubicBezTo>
                  <a:pt x="23" y="100"/>
                  <a:pt x="19" y="119"/>
                  <a:pt x="19" y="139"/>
                </a:cubicBezTo>
                <a:cubicBezTo>
                  <a:pt x="19" y="142"/>
                  <a:pt x="19" y="145"/>
                  <a:pt x="19" y="147"/>
                </a:cubicBezTo>
                <a:cubicBezTo>
                  <a:pt x="105" y="147"/>
                  <a:pt x="105" y="147"/>
                  <a:pt x="105" y="147"/>
                </a:cubicBezTo>
                <a:cubicBezTo>
                  <a:pt x="210" y="147"/>
                  <a:pt x="210" y="147"/>
                  <a:pt x="210" y="147"/>
                </a:cubicBezTo>
                <a:cubicBezTo>
                  <a:pt x="210" y="189"/>
                  <a:pt x="210" y="189"/>
                  <a:pt x="210" y="189"/>
                </a:cubicBezTo>
                <a:moveTo>
                  <a:pt x="157" y="277"/>
                </a:moveTo>
                <a:cubicBezTo>
                  <a:pt x="210" y="277"/>
                  <a:pt x="210" y="277"/>
                  <a:pt x="210" y="277"/>
                </a:cubicBezTo>
                <a:cubicBezTo>
                  <a:pt x="210" y="267"/>
                  <a:pt x="210" y="267"/>
                  <a:pt x="210" y="267"/>
                </a:cubicBezTo>
                <a:moveTo>
                  <a:pt x="57" y="318"/>
                </a:moveTo>
                <a:cubicBezTo>
                  <a:pt x="154" y="318"/>
                  <a:pt x="154" y="318"/>
                  <a:pt x="154" y="318"/>
                </a:cubicBezTo>
                <a:moveTo>
                  <a:pt x="106" y="277"/>
                </a:moveTo>
                <a:cubicBezTo>
                  <a:pt x="106" y="318"/>
                  <a:pt x="106" y="318"/>
                  <a:pt x="106" y="318"/>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6402" tIns="43201" rIns="86402" bIns="43201" numCol="1" anchor="t" anchorCtr="0" compatLnSpc="1">
            <a:prstTxWarp prst="textNoShape">
              <a:avLst/>
            </a:prstTxWarp>
          </a:bodyPr>
          <a:lstStyle/>
          <a:p>
            <a:endParaRPr lang="en-US" sz="1701"/>
          </a:p>
        </p:txBody>
      </p:sp>
      <p:sp>
        <p:nvSpPr>
          <p:cNvPr id="3" name="Rounded Rectangle 2">
            <a:extLst>
              <a:ext uri="{FF2B5EF4-FFF2-40B4-BE49-F238E27FC236}">
                <a16:creationId xmlns:a16="http://schemas.microsoft.com/office/drawing/2014/main" id="{4F2025BA-DA2F-B532-FFE2-8E44B25BC73D}"/>
              </a:ext>
            </a:extLst>
          </p:cNvPr>
          <p:cNvSpPr/>
          <p:nvPr/>
        </p:nvSpPr>
        <p:spPr bwMode="auto">
          <a:xfrm>
            <a:off x="8542563" y="1167277"/>
            <a:ext cx="2716776" cy="1215827"/>
          </a:xfrm>
          <a:prstGeom prst="roundRect">
            <a:avLst/>
          </a:prstGeom>
          <a:solidFill>
            <a:schemeClr val="tx1">
              <a:alpha val="94000"/>
            </a:schemeClr>
          </a:solidFill>
          <a:ln>
            <a:noFill/>
            <a:headEnd type="none" w="med" len="med"/>
            <a:tailEnd type="none" w="med" len="med"/>
          </a:ln>
          <a:effectLst>
            <a:outerShdw blurRad="235619" dist="38100" dir="2700000" algn="tl" rotWithShape="0">
              <a:prstClr val="black">
                <a:alpha val="1983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ctr" anchorCtr="0" forceAA="0" compatLnSpc="1">
            <a:prstTxWarp prst="textNoShape">
              <a:avLst/>
            </a:prstTxWarp>
            <a:noAutofit/>
          </a:bodyPr>
          <a:lstStyle/>
          <a:p>
            <a:pPr fontAlgn="base">
              <a:spcAft>
                <a:spcPts val="756"/>
              </a:spcAft>
            </a:pPr>
            <a:r>
              <a:rPr lang="en-US" sz="1512" b="1">
                <a:solidFill>
                  <a:schemeClr val="accent6">
                    <a:lumMod val="75000"/>
                  </a:schemeClr>
                </a:solidFill>
                <a:latin typeface="Segoe UI" panose="020B0502040204020203" pitchFamily="34" charset="0"/>
                <a:ea typeface="Yu Mincho" panose="02020400000000000000" pitchFamily="18" charset="-128"/>
              </a:rPr>
              <a:t>Growing BI adoption to drive a data-driven organization across LOBs and teams</a:t>
            </a:r>
          </a:p>
        </p:txBody>
      </p:sp>
      <p:sp>
        <p:nvSpPr>
          <p:cNvPr id="12" name="Rounded Rectangle 11">
            <a:extLst>
              <a:ext uri="{FF2B5EF4-FFF2-40B4-BE49-F238E27FC236}">
                <a16:creationId xmlns:a16="http://schemas.microsoft.com/office/drawing/2014/main" id="{FDF45F3E-75A2-CDC7-4E0D-B67E60CDCA96}"/>
              </a:ext>
            </a:extLst>
          </p:cNvPr>
          <p:cNvSpPr/>
          <p:nvPr/>
        </p:nvSpPr>
        <p:spPr bwMode="auto">
          <a:xfrm>
            <a:off x="8542563" y="4178781"/>
            <a:ext cx="2716776" cy="961532"/>
          </a:xfrm>
          <a:prstGeom prst="roundRect">
            <a:avLst/>
          </a:prstGeom>
          <a:solidFill>
            <a:schemeClr val="tx1">
              <a:alpha val="94000"/>
            </a:schemeClr>
          </a:solidFill>
          <a:ln>
            <a:noFill/>
            <a:headEnd type="none" w="med" len="med"/>
            <a:tailEnd type="none" w="med" len="med"/>
          </a:ln>
          <a:effectLst>
            <a:outerShdw blurRad="235619" dist="38100" dir="2700000" algn="tl" rotWithShape="0">
              <a:prstClr val="black">
                <a:alpha val="19837"/>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ctr" anchorCtr="0" forceAA="0" compatLnSpc="1">
            <a:prstTxWarp prst="textNoShape">
              <a:avLst/>
            </a:prstTxWarp>
            <a:noAutofit/>
          </a:bodyPr>
          <a:lstStyle/>
          <a:p>
            <a:pPr>
              <a:spcAft>
                <a:spcPts val="756"/>
              </a:spcAft>
            </a:pPr>
            <a:r>
              <a:rPr lang="en-US" sz="1512" b="1">
                <a:solidFill>
                  <a:schemeClr val="accent6">
                    <a:lumMod val="75000"/>
                  </a:schemeClr>
                </a:solidFill>
                <a:latin typeface="Segoe UI" panose="020B0502040204020203" pitchFamily="34" charset="0"/>
                <a:ea typeface="Yu Mincho" panose="02020400000000000000" pitchFamily="18" charset="-128"/>
              </a:rPr>
              <a:t>Breaking down data siloes and eliminating unnecessary data sprawl</a:t>
            </a:r>
          </a:p>
        </p:txBody>
      </p:sp>
    </p:spTree>
    <p:extLst>
      <p:ext uri="{BB962C8B-B14F-4D97-AF65-F5344CB8AC3E}">
        <p14:creationId xmlns:p14="http://schemas.microsoft.com/office/powerpoint/2010/main" val="277342959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150CBB5-50FE-6FF3-E467-2A2D6155F47E}"/>
              </a:ext>
            </a:extLst>
          </p:cNvPr>
          <p:cNvSpPr txBox="1">
            <a:spLocks noGrp="1"/>
          </p:cNvSpPr>
          <p:nvPr>
            <p:ph type="title" idx="4294967295"/>
          </p:nvPr>
        </p:nvSpPr>
        <p:spPr>
          <a:xfrm>
            <a:off x="555942" y="449709"/>
            <a:ext cx="7145224" cy="1640623"/>
          </a:xfrm>
          <a:prstGeom prst="rect">
            <a:avLst/>
          </a:prstGeom>
          <a:noFill/>
          <a:ln>
            <a:noFill/>
            <a:prstDash/>
          </a:ln>
          <a:effectLst/>
        </p:spPr>
        <p:txBody>
          <a:bodyPr rot="0" spcFirstLastPara="0" vertOverflow="overflow" horzOverflow="overflow" vert="horz" wrap="square" lIns="86402" tIns="43201" rIns="86402" bIns="43201"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defTabSz="881348">
              <a:defRPr/>
            </a:pPr>
            <a:r>
              <a:rPr lang="en-US" sz="3402" spc="-47" dirty="0">
                <a:solidFill>
                  <a:srgbClr val="117865"/>
                </a:solidFill>
              </a:rPr>
              <a:t>Modernizing your data and analytics platform is critical for resilient business transformation</a:t>
            </a:r>
          </a:p>
        </p:txBody>
      </p:sp>
      <p:sp>
        <p:nvSpPr>
          <p:cNvPr id="7" name="TextBox 6">
            <a:extLst>
              <a:ext uri="{FF2B5EF4-FFF2-40B4-BE49-F238E27FC236}">
                <a16:creationId xmlns:a16="http://schemas.microsoft.com/office/drawing/2014/main" id="{B6F3D17C-56D1-34E8-3659-452C4531BF06}"/>
              </a:ext>
            </a:extLst>
          </p:cNvPr>
          <p:cNvSpPr txBox="1"/>
          <p:nvPr/>
        </p:nvSpPr>
        <p:spPr>
          <a:xfrm>
            <a:off x="555945" y="2716610"/>
            <a:ext cx="2756234" cy="383182"/>
          </a:xfrm>
          <a:prstGeom prst="rect">
            <a:avLst/>
          </a:prstGeom>
          <a:noFill/>
        </p:spPr>
        <p:txBody>
          <a:bodyPr wrap="square">
            <a:spAutoFit/>
          </a:bodyPr>
          <a:lstStyle/>
          <a:p>
            <a:pPr defTabSz="881348">
              <a:spcBef>
                <a:spcPct val="0"/>
              </a:spcBef>
              <a:defRPr/>
            </a:pPr>
            <a:r>
              <a:rPr lang="en-US" sz="1890" spc="-46">
                <a:ln w="3175">
                  <a:noFill/>
                </a:ln>
                <a:solidFill>
                  <a:srgbClr val="2F2F2F"/>
                </a:solidFill>
                <a:cs typeface="Segoe UI Light" panose="020B0502040204020203" pitchFamily="34" charset="0"/>
              </a:rPr>
              <a:t>Siloed, incomplete data</a:t>
            </a:r>
          </a:p>
        </p:txBody>
      </p:sp>
      <p:cxnSp>
        <p:nvCxnSpPr>
          <p:cNvPr id="6" name="Straight Arrow Connector 5" descr="A line that points to">
            <a:extLst>
              <a:ext uri="{FF2B5EF4-FFF2-40B4-BE49-F238E27FC236}">
                <a16:creationId xmlns:a16="http://schemas.microsoft.com/office/drawing/2014/main" id="{225B25AD-C335-4921-57CF-C4496716F371}"/>
              </a:ext>
              <a:ext uri="{C183D7F6-B498-43B3-948B-1728B52AA6E4}">
                <adec:decorative xmlns:adec="http://schemas.microsoft.com/office/drawing/2017/decorative" val="0"/>
              </a:ext>
            </a:extLst>
          </p:cNvPr>
          <p:cNvCxnSpPr>
            <a:cxnSpLocks/>
          </p:cNvCxnSpPr>
          <p:nvPr/>
        </p:nvCxnSpPr>
        <p:spPr>
          <a:xfrm>
            <a:off x="4774494" y="2905644"/>
            <a:ext cx="1728047" cy="0"/>
          </a:xfrm>
          <a:prstGeom prst="straightConnector1">
            <a:avLst/>
          </a:prstGeom>
          <a:ln w="41275">
            <a:solidFill>
              <a:srgbClr val="117865"/>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99A581F-6952-11E4-14BA-79A00BE0A3C8}"/>
              </a:ext>
            </a:extLst>
          </p:cNvPr>
          <p:cNvSpPr txBox="1"/>
          <p:nvPr/>
        </p:nvSpPr>
        <p:spPr>
          <a:xfrm>
            <a:off x="7964856" y="2571201"/>
            <a:ext cx="2752614" cy="674031"/>
          </a:xfrm>
          <a:prstGeom prst="rect">
            <a:avLst/>
          </a:prstGeom>
          <a:noFill/>
        </p:spPr>
        <p:txBody>
          <a:bodyPr wrap="square">
            <a:spAutoFit/>
          </a:bodyPr>
          <a:lstStyle/>
          <a:p>
            <a:pPr defTabSz="881348">
              <a:spcBef>
                <a:spcPct val="0"/>
              </a:spcBef>
              <a:defRPr/>
            </a:pPr>
            <a:r>
              <a:rPr lang="en-US" sz="1890" spc="-46">
                <a:ln w="3175">
                  <a:noFill/>
                </a:ln>
                <a:solidFill>
                  <a:srgbClr val="2F2F2F"/>
                </a:solidFill>
                <a:cs typeface="Segoe UI Light" panose="020B0502040204020203" pitchFamily="34" charset="0"/>
              </a:rPr>
              <a:t>Integrated, unified data and governance</a:t>
            </a:r>
          </a:p>
        </p:txBody>
      </p:sp>
      <p:cxnSp>
        <p:nvCxnSpPr>
          <p:cNvPr id="24" name="Straight Connector 23">
            <a:extLst>
              <a:ext uri="{FF2B5EF4-FFF2-40B4-BE49-F238E27FC236}">
                <a16:creationId xmlns:a16="http://schemas.microsoft.com/office/drawing/2014/main" id="{D451D0C9-9818-3002-F2F8-8C9EBD9DE6E6}"/>
              </a:ext>
              <a:ext uri="{C183D7F6-B498-43B3-948B-1728B52AA6E4}">
                <adec:decorative xmlns:adec="http://schemas.microsoft.com/office/drawing/2017/decorative" val="1"/>
              </a:ext>
            </a:extLst>
          </p:cNvPr>
          <p:cNvCxnSpPr>
            <a:cxnSpLocks/>
          </p:cNvCxnSpPr>
          <p:nvPr/>
        </p:nvCxnSpPr>
        <p:spPr>
          <a:xfrm>
            <a:off x="639690" y="3575458"/>
            <a:ext cx="10077780" cy="0"/>
          </a:xfrm>
          <a:prstGeom prst="line">
            <a:avLst/>
          </a:prstGeom>
          <a:ln>
            <a:solidFill>
              <a:srgbClr val="A6A6A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861C31-9DEA-B8BB-E752-100FCC8337B1}"/>
              </a:ext>
            </a:extLst>
          </p:cNvPr>
          <p:cNvSpPr txBox="1"/>
          <p:nvPr/>
        </p:nvSpPr>
        <p:spPr>
          <a:xfrm>
            <a:off x="555942" y="3910831"/>
            <a:ext cx="3651563" cy="674031"/>
          </a:xfrm>
          <a:prstGeom prst="rect">
            <a:avLst/>
          </a:prstGeom>
          <a:noFill/>
        </p:spPr>
        <p:txBody>
          <a:bodyPr wrap="square">
            <a:spAutoFit/>
          </a:bodyPr>
          <a:lstStyle/>
          <a:p>
            <a:r>
              <a:rPr lang="en-US" sz="1890">
                <a:solidFill>
                  <a:srgbClr val="2F2F2F"/>
                </a:solidFill>
              </a:rPr>
              <a:t>Technical platform that requires advanced analytics skills</a:t>
            </a:r>
          </a:p>
        </p:txBody>
      </p:sp>
      <p:cxnSp>
        <p:nvCxnSpPr>
          <p:cNvPr id="22" name="Straight Arrow Connector 21" descr="A line that points to">
            <a:extLst>
              <a:ext uri="{FF2B5EF4-FFF2-40B4-BE49-F238E27FC236}">
                <a16:creationId xmlns:a16="http://schemas.microsoft.com/office/drawing/2014/main" id="{68E242F5-D95D-4318-D566-5C33787F08C2}"/>
              </a:ext>
              <a:ext uri="{C183D7F6-B498-43B3-948B-1728B52AA6E4}">
                <adec:decorative xmlns:adec="http://schemas.microsoft.com/office/drawing/2017/decorative" val="0"/>
              </a:ext>
            </a:extLst>
          </p:cNvPr>
          <p:cNvCxnSpPr>
            <a:cxnSpLocks/>
          </p:cNvCxnSpPr>
          <p:nvPr/>
        </p:nvCxnSpPr>
        <p:spPr>
          <a:xfrm>
            <a:off x="4774494" y="4245274"/>
            <a:ext cx="1729429" cy="0"/>
          </a:xfrm>
          <a:prstGeom prst="straightConnector1">
            <a:avLst/>
          </a:prstGeom>
          <a:ln w="41275">
            <a:solidFill>
              <a:srgbClr val="117865"/>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3CD981-87A2-0E3C-AFDF-A08DC479C3E5}"/>
              </a:ext>
            </a:extLst>
          </p:cNvPr>
          <p:cNvSpPr txBox="1"/>
          <p:nvPr/>
        </p:nvSpPr>
        <p:spPr>
          <a:xfrm>
            <a:off x="7964856" y="3910831"/>
            <a:ext cx="2752614" cy="674031"/>
          </a:xfrm>
          <a:prstGeom prst="rect">
            <a:avLst/>
          </a:prstGeom>
          <a:noFill/>
        </p:spPr>
        <p:txBody>
          <a:bodyPr wrap="square">
            <a:spAutoFit/>
          </a:bodyPr>
          <a:lstStyle/>
          <a:p>
            <a:pPr defTabSz="881348">
              <a:spcBef>
                <a:spcPct val="0"/>
              </a:spcBef>
              <a:defRPr/>
            </a:pPr>
            <a:r>
              <a:rPr lang="en-US" sz="1890" spc="-46">
                <a:ln w="3175">
                  <a:noFill/>
                </a:ln>
                <a:solidFill>
                  <a:srgbClr val="2F2F2F"/>
                </a:solidFill>
                <a:cs typeface="Segoe UI Light" panose="020B0502040204020203" pitchFamily="34" charset="0"/>
              </a:rPr>
              <a:t>Accessible insights that scale with ease</a:t>
            </a:r>
          </a:p>
        </p:txBody>
      </p:sp>
      <p:cxnSp>
        <p:nvCxnSpPr>
          <p:cNvPr id="25" name="Straight Connector 24">
            <a:extLst>
              <a:ext uri="{FF2B5EF4-FFF2-40B4-BE49-F238E27FC236}">
                <a16:creationId xmlns:a16="http://schemas.microsoft.com/office/drawing/2014/main" id="{EC08085E-4895-8D25-8269-0D211CD46CA4}"/>
              </a:ext>
              <a:ext uri="{C183D7F6-B498-43B3-948B-1728B52AA6E4}">
                <adec:decorative xmlns:adec="http://schemas.microsoft.com/office/drawing/2017/decorative" val="1"/>
              </a:ext>
            </a:extLst>
          </p:cNvPr>
          <p:cNvCxnSpPr>
            <a:cxnSpLocks/>
          </p:cNvCxnSpPr>
          <p:nvPr/>
        </p:nvCxnSpPr>
        <p:spPr>
          <a:xfrm>
            <a:off x="639690" y="4903843"/>
            <a:ext cx="10077780" cy="0"/>
          </a:xfrm>
          <a:prstGeom prst="line">
            <a:avLst/>
          </a:prstGeom>
          <a:ln>
            <a:solidFill>
              <a:srgbClr val="A6A6A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AA51DF6-6BDC-634A-DB1A-C6D6EDBB21C1}"/>
              </a:ext>
            </a:extLst>
          </p:cNvPr>
          <p:cNvSpPr txBox="1"/>
          <p:nvPr/>
        </p:nvSpPr>
        <p:spPr>
          <a:xfrm>
            <a:off x="555944" y="5236160"/>
            <a:ext cx="2756234" cy="674031"/>
          </a:xfrm>
          <a:prstGeom prst="rect">
            <a:avLst/>
          </a:prstGeom>
          <a:noFill/>
        </p:spPr>
        <p:txBody>
          <a:bodyPr wrap="square">
            <a:spAutoFit/>
          </a:bodyPr>
          <a:lstStyle/>
          <a:p>
            <a:r>
              <a:rPr lang="en-US" sz="1890">
                <a:solidFill>
                  <a:srgbClr val="2F2F2F"/>
                </a:solidFill>
              </a:rPr>
              <a:t>Costly integration and ongoing maintenance</a:t>
            </a:r>
          </a:p>
        </p:txBody>
      </p:sp>
      <p:cxnSp>
        <p:nvCxnSpPr>
          <p:cNvPr id="23" name="Straight Arrow Connector 22" descr="A line that points to">
            <a:extLst>
              <a:ext uri="{FF2B5EF4-FFF2-40B4-BE49-F238E27FC236}">
                <a16:creationId xmlns:a16="http://schemas.microsoft.com/office/drawing/2014/main" id="{6C459B3D-54CE-7E86-B76C-C499121D79C4}"/>
              </a:ext>
              <a:ext uri="{C183D7F6-B498-43B3-948B-1728B52AA6E4}">
                <adec:decorative xmlns:adec="http://schemas.microsoft.com/office/drawing/2017/decorative" val="0"/>
              </a:ext>
            </a:extLst>
          </p:cNvPr>
          <p:cNvCxnSpPr>
            <a:cxnSpLocks/>
          </p:cNvCxnSpPr>
          <p:nvPr/>
        </p:nvCxnSpPr>
        <p:spPr>
          <a:xfrm>
            <a:off x="4774494" y="5570603"/>
            <a:ext cx="1728047" cy="1"/>
          </a:xfrm>
          <a:prstGeom prst="straightConnector1">
            <a:avLst/>
          </a:prstGeom>
          <a:ln w="41275">
            <a:solidFill>
              <a:srgbClr val="117865"/>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ECC510-F156-DF0F-5736-75F06996CCAE}"/>
              </a:ext>
            </a:extLst>
          </p:cNvPr>
          <p:cNvSpPr txBox="1"/>
          <p:nvPr/>
        </p:nvSpPr>
        <p:spPr>
          <a:xfrm>
            <a:off x="7964857" y="5236160"/>
            <a:ext cx="2753839" cy="674031"/>
          </a:xfrm>
          <a:prstGeom prst="rect">
            <a:avLst/>
          </a:prstGeom>
          <a:noFill/>
        </p:spPr>
        <p:txBody>
          <a:bodyPr wrap="square">
            <a:spAutoFit/>
          </a:bodyPr>
          <a:lstStyle/>
          <a:p>
            <a:r>
              <a:rPr lang="en-US" sz="1890">
                <a:solidFill>
                  <a:srgbClr val="2F2F2F"/>
                </a:solidFill>
              </a:rPr>
              <a:t>Transparent, cost-optimized SaaS solution</a:t>
            </a:r>
          </a:p>
        </p:txBody>
      </p:sp>
    </p:spTree>
    <p:extLst>
      <p:ext uri="{BB962C8B-B14F-4D97-AF65-F5344CB8AC3E}">
        <p14:creationId xmlns:p14="http://schemas.microsoft.com/office/powerpoint/2010/main" val="234638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8" grpId="0"/>
      <p:bldP spid="11" grpId="0"/>
      <p:bldP spid="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58FC2-B744-E277-3369-907FF05F56CE}"/>
            </a:ext>
          </a:extLst>
        </p:cNvPr>
        <p:cNvGrpSpPr/>
        <p:nvPr/>
      </p:nvGrpSpPr>
      <p:grpSpPr>
        <a:xfrm>
          <a:off x="0" y="0"/>
          <a:ext cx="0" cy="0"/>
          <a:chOff x="0" y="0"/>
          <a:chExt cx="0" cy="0"/>
        </a:xfrm>
      </p:grpSpPr>
      <p:sp>
        <p:nvSpPr>
          <p:cNvPr id="375" name="First Name">
            <a:extLst>
              <a:ext uri="{FF2B5EF4-FFF2-40B4-BE49-F238E27FC236}">
                <a16:creationId xmlns:a16="http://schemas.microsoft.com/office/drawing/2014/main" id="{E267EE04-9E9E-C60E-D5CF-3B134A760F79}"/>
              </a:ext>
            </a:extLst>
          </p:cNvPr>
          <p:cNvSpPr>
            <a:spLocks noGrp="1"/>
          </p:cNvSpPr>
          <p:nvPr>
            <p:ph type="title"/>
          </p:nvPr>
        </p:nvSpPr>
        <p:spPr>
          <a:xfrm>
            <a:off x="360000" y="720088"/>
            <a:ext cx="5400244" cy="720000"/>
          </a:xfrm>
        </p:spPr>
        <p:txBody>
          <a:bodyPr/>
          <a:lstStyle/>
          <a:p>
            <a:r>
              <a:rPr lang="nb-NO" dirty="0"/>
              <a:t>Jon Stjernegaard</a:t>
            </a:r>
          </a:p>
        </p:txBody>
      </p:sp>
      <p:sp>
        <p:nvSpPr>
          <p:cNvPr id="383" name="Last Name">
            <a:extLst>
              <a:ext uri="{FF2B5EF4-FFF2-40B4-BE49-F238E27FC236}">
                <a16:creationId xmlns:a16="http://schemas.microsoft.com/office/drawing/2014/main" id="{103CC46A-D281-4CF8-BDCC-1216E0EC3873}"/>
              </a:ext>
            </a:extLst>
          </p:cNvPr>
          <p:cNvSpPr>
            <a:spLocks noGrp="1"/>
          </p:cNvSpPr>
          <p:nvPr>
            <p:ph type="body" sz="quarter" idx="20"/>
          </p:nvPr>
        </p:nvSpPr>
        <p:spPr>
          <a:xfrm>
            <a:off x="360000" y="1440088"/>
            <a:ext cx="5400244" cy="720000"/>
          </a:xfrm>
        </p:spPr>
        <p:txBody>
          <a:bodyPr/>
          <a:lstStyle/>
          <a:p>
            <a:r>
              <a:rPr lang="nb-NO" dirty="0"/>
              <a:t>Vöge</a:t>
            </a:r>
          </a:p>
        </p:txBody>
      </p:sp>
      <p:sp>
        <p:nvSpPr>
          <p:cNvPr id="376" name="Job Title">
            <a:extLst>
              <a:ext uri="{FF2B5EF4-FFF2-40B4-BE49-F238E27FC236}">
                <a16:creationId xmlns:a16="http://schemas.microsoft.com/office/drawing/2014/main" id="{A51BB776-75AD-4C71-B4E2-8F4C9410A274}"/>
              </a:ext>
            </a:extLst>
          </p:cNvPr>
          <p:cNvSpPr>
            <a:spLocks noGrp="1"/>
          </p:cNvSpPr>
          <p:nvPr>
            <p:ph idx="1"/>
          </p:nvPr>
        </p:nvSpPr>
        <p:spPr>
          <a:xfrm>
            <a:off x="360000" y="2160088"/>
            <a:ext cx="5400244" cy="540000"/>
          </a:xfrm>
        </p:spPr>
        <p:txBody>
          <a:bodyPr/>
          <a:lstStyle/>
          <a:p>
            <a:r>
              <a:rPr lang="nb-NO" dirty="0"/>
              <a:t>Senior Consultant</a:t>
            </a:r>
          </a:p>
        </p:txBody>
      </p:sp>
      <p:sp>
        <p:nvSpPr>
          <p:cNvPr id="381" name="Company">
            <a:extLst>
              <a:ext uri="{FF2B5EF4-FFF2-40B4-BE49-F238E27FC236}">
                <a16:creationId xmlns:a16="http://schemas.microsoft.com/office/drawing/2014/main" id="{76C0EE4A-7FBA-4B1A-2006-343A46C84EB3}"/>
              </a:ext>
            </a:extLst>
          </p:cNvPr>
          <p:cNvSpPr>
            <a:spLocks noGrp="1"/>
          </p:cNvSpPr>
          <p:nvPr>
            <p:ph idx="17"/>
          </p:nvPr>
        </p:nvSpPr>
        <p:spPr>
          <a:xfrm>
            <a:off x="360000" y="2736088"/>
            <a:ext cx="5400244" cy="540000"/>
          </a:xfrm>
        </p:spPr>
        <p:txBody>
          <a:bodyPr/>
          <a:lstStyle/>
          <a:p>
            <a:r>
              <a:rPr lang="nb-NO" dirty="0"/>
              <a:t>Inspari – a valantic company</a:t>
            </a:r>
          </a:p>
        </p:txBody>
      </p:sp>
      <p:sp>
        <p:nvSpPr>
          <p:cNvPr id="377" name="Email">
            <a:extLst>
              <a:ext uri="{FF2B5EF4-FFF2-40B4-BE49-F238E27FC236}">
                <a16:creationId xmlns:a16="http://schemas.microsoft.com/office/drawing/2014/main" id="{04F44631-5DB6-CA19-5078-D61EBACD8D6D}"/>
              </a:ext>
            </a:extLst>
          </p:cNvPr>
          <p:cNvSpPr>
            <a:spLocks noGrp="1"/>
          </p:cNvSpPr>
          <p:nvPr>
            <p:ph idx="12"/>
          </p:nvPr>
        </p:nvSpPr>
        <p:spPr>
          <a:xfrm>
            <a:off x="7019876" y="1080088"/>
            <a:ext cx="3600000" cy="540000"/>
          </a:xfrm>
        </p:spPr>
        <p:txBody>
          <a:bodyPr/>
          <a:lstStyle/>
          <a:p>
            <a:r>
              <a:rPr lang="nb-NO" dirty="0"/>
              <a:t>voge@inspari.dk</a:t>
            </a:r>
          </a:p>
        </p:txBody>
      </p:sp>
      <p:pic>
        <p:nvPicPr>
          <p:cNvPr id="388" name="Email Icon" descr="Envelope with solid fill">
            <a:extLst>
              <a:ext uri="{FF2B5EF4-FFF2-40B4-BE49-F238E27FC236}">
                <a16:creationId xmlns:a16="http://schemas.microsoft.com/office/drawing/2014/main" id="{36030E5C-9862-B871-5051-303867EF291A}"/>
              </a:ext>
            </a:extLst>
          </p:cNvPr>
          <p:cNvPicPr>
            <a:picLocks noGrp="1" noChangeAspect="1"/>
          </p:cNvPicPr>
          <p:nvPr>
            <p:ph sz="quarter" idx="21"/>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500" t="-12500" r="-12500" b="-12500"/>
          <a:stretch/>
        </p:blipFill>
        <p:spPr>
          <a:xfrm>
            <a:off x="10620375" y="1080294"/>
            <a:ext cx="539750" cy="539750"/>
          </a:xfrm>
        </p:spPr>
      </p:pic>
      <p:sp>
        <p:nvSpPr>
          <p:cNvPr id="378" name="LinkedIn">
            <a:extLst>
              <a:ext uri="{FF2B5EF4-FFF2-40B4-BE49-F238E27FC236}">
                <a16:creationId xmlns:a16="http://schemas.microsoft.com/office/drawing/2014/main" id="{92B5DA2C-F2C6-73A9-E9D5-8E12C37CF617}"/>
              </a:ext>
            </a:extLst>
          </p:cNvPr>
          <p:cNvSpPr>
            <a:spLocks noGrp="1"/>
          </p:cNvSpPr>
          <p:nvPr>
            <p:ph idx="13"/>
          </p:nvPr>
        </p:nvSpPr>
        <p:spPr>
          <a:xfrm>
            <a:off x="7019876" y="1620088"/>
            <a:ext cx="3600000" cy="540000"/>
          </a:xfrm>
        </p:spPr>
        <p:txBody>
          <a:bodyPr/>
          <a:lstStyle/>
          <a:p>
            <a:r>
              <a:rPr lang="nb-NO" dirty="0"/>
              <a:t>/in/jonvoge</a:t>
            </a:r>
          </a:p>
        </p:txBody>
      </p:sp>
      <p:pic>
        <p:nvPicPr>
          <p:cNvPr id="390" name="LinkedIn Icon" descr="Users with solid fill">
            <a:extLst>
              <a:ext uri="{FF2B5EF4-FFF2-40B4-BE49-F238E27FC236}">
                <a16:creationId xmlns:a16="http://schemas.microsoft.com/office/drawing/2014/main" id="{07A1A33C-5729-DDD1-1A23-78BBAF2893B5}"/>
              </a:ext>
            </a:extLst>
          </p:cNvPr>
          <p:cNvPicPr>
            <a:picLocks noGrp="1" noChangeAspect="1"/>
          </p:cNvPicPr>
          <p:nvPr>
            <p:ph sz="quarter" idx="22"/>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2500" t="-12500" r="-12500" b="-12500"/>
          <a:stretch/>
        </p:blipFill>
        <p:spPr>
          <a:xfrm>
            <a:off x="10619876" y="1620088"/>
            <a:ext cx="540000" cy="540000"/>
          </a:xfrm>
        </p:spPr>
      </p:pic>
      <p:sp>
        <p:nvSpPr>
          <p:cNvPr id="379" name="Website">
            <a:extLst>
              <a:ext uri="{FF2B5EF4-FFF2-40B4-BE49-F238E27FC236}">
                <a16:creationId xmlns:a16="http://schemas.microsoft.com/office/drawing/2014/main" id="{782E5335-C8A4-D5E6-2A6C-C1E7580E34F1}"/>
              </a:ext>
            </a:extLst>
          </p:cNvPr>
          <p:cNvSpPr>
            <a:spLocks noGrp="1"/>
          </p:cNvSpPr>
          <p:nvPr>
            <p:ph idx="14"/>
          </p:nvPr>
        </p:nvSpPr>
        <p:spPr>
          <a:xfrm>
            <a:off x="7019876" y="2160088"/>
            <a:ext cx="3600000" cy="540000"/>
          </a:xfrm>
        </p:spPr>
        <p:txBody>
          <a:bodyPr/>
          <a:lstStyle/>
          <a:p>
            <a:r>
              <a:rPr lang="nb-NO" dirty="0"/>
              <a:t>Downhill-Data.com</a:t>
            </a:r>
          </a:p>
        </p:txBody>
      </p:sp>
      <p:pic>
        <p:nvPicPr>
          <p:cNvPr id="392" name="Website Icon" descr="House with solid fill">
            <a:extLst>
              <a:ext uri="{FF2B5EF4-FFF2-40B4-BE49-F238E27FC236}">
                <a16:creationId xmlns:a16="http://schemas.microsoft.com/office/drawing/2014/main" id="{55404302-7580-2990-6D9F-0D9874411197}"/>
              </a:ext>
            </a:extLst>
          </p:cNvPr>
          <p:cNvPicPr>
            <a:picLocks noGrp="1" noChangeAspect="1"/>
          </p:cNvPicPr>
          <p:nvPr>
            <p:ph sz="quarter" idx="23"/>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2500" t="-12500" r="-12500" b="-12500"/>
          <a:stretch/>
        </p:blipFill>
        <p:spPr>
          <a:xfrm>
            <a:off x="10619876" y="2160088"/>
            <a:ext cx="540000" cy="540000"/>
          </a:xfrm>
        </p:spPr>
      </p:pic>
      <p:sp>
        <p:nvSpPr>
          <p:cNvPr id="416" name="About You">
            <a:extLst>
              <a:ext uri="{FF2B5EF4-FFF2-40B4-BE49-F238E27FC236}">
                <a16:creationId xmlns:a16="http://schemas.microsoft.com/office/drawing/2014/main" id="{1472DAD3-9D54-D78D-4F92-D093656D0950}"/>
              </a:ext>
            </a:extLst>
          </p:cNvPr>
          <p:cNvSpPr>
            <a:spLocks noGrp="1"/>
          </p:cNvSpPr>
          <p:nvPr>
            <p:ph idx="18"/>
          </p:nvPr>
        </p:nvSpPr>
        <p:spPr>
          <a:xfrm>
            <a:off x="360362" y="3240088"/>
            <a:ext cx="10799513" cy="2879912"/>
          </a:xfrm>
        </p:spPr>
        <p:txBody>
          <a:bodyPr/>
          <a:lstStyle/>
          <a:p>
            <a:r>
              <a:rPr lang="en-US" dirty="0"/>
              <a:t>29 years old, hobby cyclist, puzzle enthusiast and board game nerd.</a:t>
            </a:r>
          </a:p>
          <a:p>
            <a:r>
              <a:rPr lang="en-US" dirty="0"/>
              <a:t>Microsoft Data Platform MVP</a:t>
            </a:r>
          </a:p>
          <a:p>
            <a:r>
              <a:rPr lang="en-US" dirty="0"/>
              <a:t>Senior Consultant</a:t>
            </a:r>
          </a:p>
        </p:txBody>
      </p:sp>
      <p:pic>
        <p:nvPicPr>
          <p:cNvPr id="2" name="Picture Placeholder 9">
            <a:extLst>
              <a:ext uri="{FF2B5EF4-FFF2-40B4-BE49-F238E27FC236}">
                <a16:creationId xmlns:a16="http://schemas.microsoft.com/office/drawing/2014/main" id="{2FEA6A72-38E0-046C-8970-33ED2A8E8572}"/>
              </a:ext>
            </a:extLst>
          </p:cNvPr>
          <p:cNvPicPr>
            <a:picLocks noGrp="1"/>
          </p:cNvPicPr>
          <p:nvPr>
            <p:ph type="pic" sz="quarter" idx="15"/>
          </p:nvPr>
        </p:nvPicPr>
        <p:blipFill>
          <a:blip r:embed="rId8">
            <a:extLst>
              <a:ext uri="{28A0092B-C50C-407E-A947-70E740481C1C}">
                <a14:useLocalDpi xmlns:a14="http://schemas.microsoft.com/office/drawing/2010/main" val="0"/>
              </a:ext>
            </a:extLst>
          </a:blip>
          <a:srcRect l="-2" t="23" r="2" b="11089"/>
          <a:stretch/>
        </p:blipFill>
        <p:spPr>
          <a:xfrm>
            <a:off x="4500563" y="720725"/>
            <a:ext cx="2519362" cy="2519363"/>
          </a:xfrm>
        </p:spPr>
      </p:pic>
    </p:spTree>
    <p:extLst>
      <p:ext uri="{BB962C8B-B14F-4D97-AF65-F5344CB8AC3E}">
        <p14:creationId xmlns:p14="http://schemas.microsoft.com/office/powerpoint/2010/main" val="2192492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ounded Rectangle 106">
            <a:extLst>
              <a:ext uri="{FF2B5EF4-FFF2-40B4-BE49-F238E27FC236}">
                <a16:creationId xmlns:a16="http://schemas.microsoft.com/office/drawing/2014/main" id="{9C763CF1-391C-CB42-9C05-F0770E9265EB}"/>
              </a:ext>
              <a:ext uri="{C183D7F6-B498-43B3-948B-1728B52AA6E4}">
                <adec:decorative xmlns:adec="http://schemas.microsoft.com/office/drawing/2017/decorative" val="1"/>
              </a:ext>
            </a:extLst>
          </p:cNvPr>
          <p:cNvSpPr/>
          <p:nvPr/>
        </p:nvSpPr>
        <p:spPr bwMode="auto">
          <a:xfrm>
            <a:off x="8107914" y="2350854"/>
            <a:ext cx="1468840" cy="1801290"/>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pic>
        <p:nvPicPr>
          <p:cNvPr id="108" name="Graphic 107" descr="Power BI Logo">
            <a:extLst>
              <a:ext uri="{FF2B5EF4-FFF2-40B4-BE49-F238E27FC236}">
                <a16:creationId xmlns:a16="http://schemas.microsoft.com/office/drawing/2014/main" id="{EA6A76EF-5523-C942-9F28-DEFC29313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3127" y="2593402"/>
            <a:ext cx="518414" cy="518414"/>
          </a:xfrm>
          <a:prstGeom prst="rect">
            <a:avLst/>
          </a:prstGeom>
        </p:spPr>
      </p:pic>
      <p:sp>
        <p:nvSpPr>
          <p:cNvPr id="85" name="Rounded Rectangle 84">
            <a:extLst>
              <a:ext uri="{FF2B5EF4-FFF2-40B4-BE49-F238E27FC236}">
                <a16:creationId xmlns:a16="http://schemas.microsoft.com/office/drawing/2014/main" id="{7990FCC3-A6F6-B349-9118-99785825A28B}"/>
              </a:ext>
              <a:ext uri="{C183D7F6-B498-43B3-948B-1728B52AA6E4}">
                <adec:decorative xmlns:adec="http://schemas.microsoft.com/office/drawing/2017/decorative" val="1"/>
              </a:ext>
            </a:extLst>
          </p:cNvPr>
          <p:cNvSpPr/>
          <p:nvPr/>
        </p:nvSpPr>
        <p:spPr bwMode="auto">
          <a:xfrm>
            <a:off x="1940269" y="2350854"/>
            <a:ext cx="1468840" cy="1801290"/>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sp>
        <p:nvSpPr>
          <p:cNvPr id="93" name="Rounded Rectangle 92">
            <a:extLst>
              <a:ext uri="{FF2B5EF4-FFF2-40B4-BE49-F238E27FC236}">
                <a16:creationId xmlns:a16="http://schemas.microsoft.com/office/drawing/2014/main" id="{DB3923A8-C50B-E643-8256-CE20B8381E0C}"/>
              </a:ext>
              <a:ext uri="{C183D7F6-B498-43B3-948B-1728B52AA6E4}">
                <adec:decorative xmlns:adec="http://schemas.microsoft.com/office/drawing/2017/decorative" val="1"/>
              </a:ext>
            </a:extLst>
          </p:cNvPr>
          <p:cNvSpPr/>
          <p:nvPr/>
        </p:nvSpPr>
        <p:spPr bwMode="auto">
          <a:xfrm>
            <a:off x="3482180" y="2350854"/>
            <a:ext cx="1468840" cy="1801290"/>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sp>
        <p:nvSpPr>
          <p:cNvPr id="99" name="Rounded Rectangle 98">
            <a:extLst>
              <a:ext uri="{FF2B5EF4-FFF2-40B4-BE49-F238E27FC236}">
                <a16:creationId xmlns:a16="http://schemas.microsoft.com/office/drawing/2014/main" id="{7C04D4BB-6479-2948-9032-309EFA21090B}"/>
              </a:ext>
              <a:ext uri="{C183D7F6-B498-43B3-948B-1728B52AA6E4}">
                <adec:decorative xmlns:adec="http://schemas.microsoft.com/office/drawing/2017/decorative" val="1"/>
              </a:ext>
            </a:extLst>
          </p:cNvPr>
          <p:cNvSpPr/>
          <p:nvPr/>
        </p:nvSpPr>
        <p:spPr bwMode="auto">
          <a:xfrm>
            <a:off x="5024091" y="2350854"/>
            <a:ext cx="1468840" cy="1801290"/>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sp>
        <p:nvSpPr>
          <p:cNvPr id="103" name="Rounded Rectangle 102">
            <a:extLst>
              <a:ext uri="{FF2B5EF4-FFF2-40B4-BE49-F238E27FC236}">
                <a16:creationId xmlns:a16="http://schemas.microsoft.com/office/drawing/2014/main" id="{8A14935B-EDF0-E746-8A70-C077836F6162}"/>
              </a:ext>
              <a:ext uri="{C183D7F6-B498-43B3-948B-1728B52AA6E4}">
                <adec:decorative xmlns:adec="http://schemas.microsoft.com/office/drawing/2017/decorative" val="1"/>
              </a:ext>
            </a:extLst>
          </p:cNvPr>
          <p:cNvSpPr/>
          <p:nvPr/>
        </p:nvSpPr>
        <p:spPr bwMode="auto">
          <a:xfrm>
            <a:off x="6566002" y="2350854"/>
            <a:ext cx="1468840" cy="1801290"/>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sp>
        <p:nvSpPr>
          <p:cNvPr id="11" name="Rounded Rectangle 106">
            <a:extLst>
              <a:ext uri="{FF2B5EF4-FFF2-40B4-BE49-F238E27FC236}">
                <a16:creationId xmlns:a16="http://schemas.microsoft.com/office/drawing/2014/main" id="{E96055B3-5510-5A92-293B-B8B1202A6644}"/>
              </a:ext>
              <a:ext uri="{C183D7F6-B498-43B3-948B-1728B52AA6E4}">
                <adec:decorative xmlns:adec="http://schemas.microsoft.com/office/drawing/2017/decorative" val="1"/>
              </a:ext>
            </a:extLst>
          </p:cNvPr>
          <p:cNvSpPr/>
          <p:nvPr/>
        </p:nvSpPr>
        <p:spPr bwMode="auto">
          <a:xfrm>
            <a:off x="9649828" y="2350854"/>
            <a:ext cx="1468840" cy="1801290"/>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491FCCD2-1E5B-24E1-D625-A2D38BC832C9}"/>
              </a:ext>
            </a:extLst>
          </p:cNvPr>
          <p:cNvSpPr txBox="1">
            <a:spLocks noGrp="1"/>
          </p:cNvSpPr>
          <p:nvPr>
            <p:ph type="title" idx="4294967295"/>
          </p:nvPr>
        </p:nvSpPr>
        <p:spPr>
          <a:xfrm>
            <a:off x="398141" y="491400"/>
            <a:ext cx="8568231" cy="4653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UI" pitchFamily="34" charset="0"/>
              </a:defRPr>
            </a:lvl1pPr>
          </a:lstStyle>
          <a:p>
            <a:pPr defTabSz="881348">
              <a:defRPr/>
            </a:pPr>
            <a:r>
              <a:rPr lang="en-US" sz="3024" spc="-47" dirty="0">
                <a:solidFill>
                  <a:srgbClr val="117865"/>
                </a:solidFill>
              </a:rPr>
              <a:t>Microsoft Fabric does it all—in a unified solution</a:t>
            </a:r>
          </a:p>
        </p:txBody>
      </p:sp>
      <p:sp>
        <p:nvSpPr>
          <p:cNvPr id="22" name="Text Placeholder 2">
            <a:extLst>
              <a:ext uri="{FF2B5EF4-FFF2-40B4-BE49-F238E27FC236}">
                <a16:creationId xmlns:a16="http://schemas.microsoft.com/office/drawing/2014/main" id="{6F0F4118-0BA6-854F-884A-E9C84122D0BA}"/>
              </a:ext>
            </a:extLst>
          </p:cNvPr>
          <p:cNvSpPr txBox="1">
            <a:spLocks/>
          </p:cNvSpPr>
          <p:nvPr/>
        </p:nvSpPr>
        <p:spPr>
          <a:xfrm>
            <a:off x="312970" y="1086916"/>
            <a:ext cx="9863510" cy="7855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Aft>
                <a:spcPts val="567"/>
              </a:spcAft>
              <a:buNone/>
            </a:pPr>
            <a:r>
              <a:rPr lang="en-US" sz="1890" dirty="0">
                <a:solidFill>
                  <a:srgbClr val="2F2F2F"/>
                </a:solidFill>
                <a:latin typeface="Segoe UI" panose="020B0502040204020203" pitchFamily="34" charset="0"/>
              </a:rPr>
              <a:t>An end-to-end analytics platform that brings together all the data and analytics tools that organizations need to go from the data lake to the business user</a:t>
            </a:r>
            <a:endParaRPr lang="en-US" sz="1701" dirty="0">
              <a:solidFill>
                <a:srgbClr val="2F2F2F"/>
              </a:solidFill>
            </a:endParaRPr>
          </a:p>
        </p:txBody>
      </p:sp>
      <p:sp>
        <p:nvSpPr>
          <p:cNvPr id="76" name="Rounded Rectangle 75">
            <a:extLst>
              <a:ext uri="{FF2B5EF4-FFF2-40B4-BE49-F238E27FC236}">
                <a16:creationId xmlns:a16="http://schemas.microsoft.com/office/drawing/2014/main" id="{38B840E9-C789-DF44-BE6A-7D6AD2D01561}"/>
              </a:ext>
              <a:ext uri="{C183D7F6-B498-43B3-948B-1728B52AA6E4}">
                <adec:decorative xmlns:adec="http://schemas.microsoft.com/office/drawing/2017/decorative" val="1"/>
              </a:ext>
            </a:extLst>
          </p:cNvPr>
          <p:cNvSpPr/>
          <p:nvPr/>
        </p:nvSpPr>
        <p:spPr bwMode="auto">
          <a:xfrm>
            <a:off x="398141" y="2350854"/>
            <a:ext cx="1468840" cy="1801290"/>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pic>
        <p:nvPicPr>
          <p:cNvPr id="79" name="Picture 78" descr="Data Factory Logo">
            <a:extLst>
              <a:ext uri="{FF2B5EF4-FFF2-40B4-BE49-F238E27FC236}">
                <a16:creationId xmlns:a16="http://schemas.microsoft.com/office/drawing/2014/main" id="{58A023B6-4986-344C-B0D3-F193CED765C9}"/>
              </a:ext>
            </a:extLst>
          </p:cNvPr>
          <p:cNvPicPr>
            <a:picLocks noChangeAspect="1"/>
          </p:cNvPicPr>
          <p:nvPr/>
        </p:nvPicPr>
        <p:blipFill>
          <a:blip r:embed="rId5"/>
          <a:srcRect/>
          <a:stretch/>
        </p:blipFill>
        <p:spPr>
          <a:xfrm>
            <a:off x="916975" y="2648072"/>
            <a:ext cx="431171" cy="432012"/>
          </a:xfrm>
          <a:prstGeom prst="rect">
            <a:avLst/>
          </a:prstGeom>
        </p:spPr>
      </p:pic>
      <p:sp>
        <p:nvSpPr>
          <p:cNvPr id="80" name="Text Placeholder 2">
            <a:extLst>
              <a:ext uri="{FF2B5EF4-FFF2-40B4-BE49-F238E27FC236}">
                <a16:creationId xmlns:a16="http://schemas.microsoft.com/office/drawing/2014/main" id="{2F03540B-8801-A540-A6EA-AFF2ABFC3F1A}"/>
              </a:ext>
            </a:extLst>
          </p:cNvPr>
          <p:cNvSpPr txBox="1">
            <a:spLocks/>
          </p:cNvSpPr>
          <p:nvPr/>
        </p:nvSpPr>
        <p:spPr>
          <a:xfrm>
            <a:off x="398141" y="322900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b="1" dirty="0">
                <a:solidFill>
                  <a:srgbClr val="117865"/>
                </a:solidFill>
                <a:latin typeface="Segoe UI" panose="020B0502040204020203" pitchFamily="34" charset="0"/>
              </a:rPr>
              <a:t>Data Integration</a:t>
            </a:r>
            <a:endParaRPr lang="en-US" sz="1134" b="1" dirty="0">
              <a:solidFill>
                <a:srgbClr val="117865"/>
              </a:solidFill>
            </a:endParaRPr>
          </a:p>
        </p:txBody>
      </p:sp>
      <p:sp>
        <p:nvSpPr>
          <p:cNvPr id="82" name="Text Placeholder 2">
            <a:extLst>
              <a:ext uri="{FF2B5EF4-FFF2-40B4-BE49-F238E27FC236}">
                <a16:creationId xmlns:a16="http://schemas.microsoft.com/office/drawing/2014/main" id="{727F33E3-169E-244E-8FC6-B252049E7824}"/>
              </a:ext>
            </a:extLst>
          </p:cNvPr>
          <p:cNvSpPr txBox="1">
            <a:spLocks/>
          </p:cNvSpPr>
          <p:nvPr/>
        </p:nvSpPr>
        <p:spPr>
          <a:xfrm>
            <a:off x="398141" y="362542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dirty="0">
                <a:solidFill>
                  <a:srgbClr val="2F2F2F"/>
                </a:solidFill>
                <a:latin typeface="Segoe UI" panose="020B0502040204020203" pitchFamily="34" charset="0"/>
              </a:rPr>
              <a:t>Data Factory</a:t>
            </a:r>
            <a:endParaRPr lang="en-US" sz="1039" dirty="0">
              <a:solidFill>
                <a:srgbClr val="2F2F2F"/>
              </a:solidFill>
            </a:endParaRPr>
          </a:p>
        </p:txBody>
      </p:sp>
      <p:pic>
        <p:nvPicPr>
          <p:cNvPr id="88" name="Picture 87" descr="Synapse Spark Logo">
            <a:extLst>
              <a:ext uri="{FF2B5EF4-FFF2-40B4-BE49-F238E27FC236}">
                <a16:creationId xmlns:a16="http://schemas.microsoft.com/office/drawing/2014/main" id="{56455CAC-7F7C-0040-9362-C8B8530BFAF8}"/>
              </a:ext>
            </a:extLst>
          </p:cNvPr>
          <p:cNvPicPr>
            <a:picLocks noChangeAspect="1"/>
          </p:cNvPicPr>
          <p:nvPr/>
        </p:nvPicPr>
        <p:blipFill>
          <a:blip r:embed="rId6"/>
          <a:srcRect/>
          <a:stretch/>
        </p:blipFill>
        <p:spPr>
          <a:xfrm>
            <a:off x="2459103" y="2648072"/>
            <a:ext cx="431171" cy="432012"/>
          </a:xfrm>
          <a:prstGeom prst="rect">
            <a:avLst/>
          </a:prstGeom>
        </p:spPr>
      </p:pic>
      <p:sp>
        <p:nvSpPr>
          <p:cNvPr id="91" name="Text Placeholder 2">
            <a:extLst>
              <a:ext uri="{FF2B5EF4-FFF2-40B4-BE49-F238E27FC236}">
                <a16:creationId xmlns:a16="http://schemas.microsoft.com/office/drawing/2014/main" id="{19DD6C7B-0399-A641-9FDC-26AC9E0DD96C}"/>
              </a:ext>
            </a:extLst>
          </p:cNvPr>
          <p:cNvSpPr txBox="1">
            <a:spLocks/>
          </p:cNvSpPr>
          <p:nvPr/>
        </p:nvSpPr>
        <p:spPr>
          <a:xfrm>
            <a:off x="1940269" y="322900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b="1" dirty="0">
                <a:solidFill>
                  <a:srgbClr val="117865"/>
                </a:solidFill>
                <a:latin typeface="Segoe UI" panose="020B0502040204020203" pitchFamily="34" charset="0"/>
              </a:rPr>
              <a:t>Data Engineering</a:t>
            </a:r>
            <a:endParaRPr lang="en-US" sz="1134" b="1" dirty="0">
              <a:solidFill>
                <a:srgbClr val="117865"/>
              </a:solidFill>
            </a:endParaRPr>
          </a:p>
        </p:txBody>
      </p:sp>
      <p:sp>
        <p:nvSpPr>
          <p:cNvPr id="92" name="Text Placeholder 2">
            <a:extLst>
              <a:ext uri="{FF2B5EF4-FFF2-40B4-BE49-F238E27FC236}">
                <a16:creationId xmlns:a16="http://schemas.microsoft.com/office/drawing/2014/main" id="{B1443B2F-A082-B442-9AF2-F7BF8DEC13A6}"/>
              </a:ext>
            </a:extLst>
          </p:cNvPr>
          <p:cNvSpPr txBox="1">
            <a:spLocks/>
          </p:cNvSpPr>
          <p:nvPr/>
        </p:nvSpPr>
        <p:spPr>
          <a:xfrm>
            <a:off x="1940269" y="362542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a:solidFill>
                  <a:srgbClr val="2F2F2F"/>
                </a:solidFill>
                <a:latin typeface="Segoe UI" panose="020B0502040204020203" pitchFamily="34" charset="0"/>
              </a:rPr>
              <a:t>Synapse</a:t>
            </a:r>
            <a:endParaRPr lang="en-US" sz="1039">
              <a:solidFill>
                <a:srgbClr val="2F2F2F"/>
              </a:solidFill>
            </a:endParaRPr>
          </a:p>
        </p:txBody>
      </p:sp>
      <p:pic>
        <p:nvPicPr>
          <p:cNvPr id="95" name="Picture 94" descr="Synapse Logo">
            <a:extLst>
              <a:ext uri="{FF2B5EF4-FFF2-40B4-BE49-F238E27FC236}">
                <a16:creationId xmlns:a16="http://schemas.microsoft.com/office/drawing/2014/main" id="{944EA32D-E48B-0C40-BA2C-E77F607D85E1}"/>
              </a:ext>
            </a:extLst>
          </p:cNvPr>
          <p:cNvPicPr>
            <a:picLocks noChangeAspect="1"/>
          </p:cNvPicPr>
          <p:nvPr/>
        </p:nvPicPr>
        <p:blipFill>
          <a:blip r:embed="rId7"/>
          <a:srcRect/>
          <a:stretch/>
        </p:blipFill>
        <p:spPr>
          <a:xfrm>
            <a:off x="4001014" y="2655912"/>
            <a:ext cx="431171" cy="432012"/>
          </a:xfrm>
          <a:prstGeom prst="rect">
            <a:avLst/>
          </a:prstGeom>
        </p:spPr>
      </p:pic>
      <p:sp>
        <p:nvSpPr>
          <p:cNvPr id="97" name="Text Placeholder 2">
            <a:extLst>
              <a:ext uri="{FF2B5EF4-FFF2-40B4-BE49-F238E27FC236}">
                <a16:creationId xmlns:a16="http://schemas.microsoft.com/office/drawing/2014/main" id="{14576168-1A46-1740-A07D-A6D1E4D3F6F7}"/>
              </a:ext>
            </a:extLst>
          </p:cNvPr>
          <p:cNvSpPr txBox="1">
            <a:spLocks/>
          </p:cNvSpPr>
          <p:nvPr/>
        </p:nvSpPr>
        <p:spPr>
          <a:xfrm>
            <a:off x="3482180" y="322900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b="1" dirty="0">
                <a:solidFill>
                  <a:srgbClr val="117865"/>
                </a:solidFill>
                <a:latin typeface="Segoe UI" panose="020B0502040204020203" pitchFamily="34" charset="0"/>
              </a:rPr>
              <a:t>Data Warehouse</a:t>
            </a:r>
            <a:endParaRPr lang="en-US" sz="1134" b="1" dirty="0">
              <a:solidFill>
                <a:srgbClr val="117865"/>
              </a:solidFill>
            </a:endParaRPr>
          </a:p>
        </p:txBody>
      </p:sp>
      <p:sp>
        <p:nvSpPr>
          <p:cNvPr id="98" name="Text Placeholder 2">
            <a:extLst>
              <a:ext uri="{FF2B5EF4-FFF2-40B4-BE49-F238E27FC236}">
                <a16:creationId xmlns:a16="http://schemas.microsoft.com/office/drawing/2014/main" id="{78D40FA7-259B-C345-9D1E-3D81D7D3846F}"/>
              </a:ext>
            </a:extLst>
          </p:cNvPr>
          <p:cNvSpPr txBox="1">
            <a:spLocks/>
          </p:cNvSpPr>
          <p:nvPr/>
        </p:nvSpPr>
        <p:spPr>
          <a:xfrm>
            <a:off x="3482180" y="362542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a:solidFill>
                  <a:srgbClr val="2F2F2F"/>
                </a:solidFill>
                <a:latin typeface="Segoe UI" panose="020B0502040204020203" pitchFamily="34" charset="0"/>
              </a:rPr>
              <a:t>Synapse</a:t>
            </a:r>
            <a:endParaRPr lang="en-US" sz="1039">
              <a:solidFill>
                <a:srgbClr val="2F2F2F"/>
              </a:solidFill>
            </a:endParaRPr>
          </a:p>
        </p:txBody>
      </p:sp>
      <p:pic>
        <p:nvPicPr>
          <p:cNvPr id="100" name="Picture 99" descr="Azure AI Logo">
            <a:extLst>
              <a:ext uri="{FF2B5EF4-FFF2-40B4-BE49-F238E27FC236}">
                <a16:creationId xmlns:a16="http://schemas.microsoft.com/office/drawing/2014/main" id="{57C40355-1C46-E14A-A27B-0FB271A17B18}"/>
              </a:ext>
            </a:extLst>
          </p:cNvPr>
          <p:cNvPicPr>
            <a:picLocks noChangeAspect="1"/>
          </p:cNvPicPr>
          <p:nvPr/>
        </p:nvPicPr>
        <p:blipFill>
          <a:blip r:embed="rId8"/>
          <a:srcRect/>
          <a:stretch/>
        </p:blipFill>
        <p:spPr>
          <a:xfrm>
            <a:off x="5542926" y="2648072"/>
            <a:ext cx="431171" cy="432012"/>
          </a:xfrm>
          <a:prstGeom prst="rect">
            <a:avLst/>
          </a:prstGeom>
        </p:spPr>
      </p:pic>
      <p:sp>
        <p:nvSpPr>
          <p:cNvPr id="101" name="Text Placeholder 2">
            <a:extLst>
              <a:ext uri="{FF2B5EF4-FFF2-40B4-BE49-F238E27FC236}">
                <a16:creationId xmlns:a16="http://schemas.microsoft.com/office/drawing/2014/main" id="{2D7512FF-705D-0B4D-886C-E893CC9A46CD}"/>
              </a:ext>
            </a:extLst>
          </p:cNvPr>
          <p:cNvSpPr txBox="1">
            <a:spLocks/>
          </p:cNvSpPr>
          <p:nvPr/>
        </p:nvSpPr>
        <p:spPr>
          <a:xfrm>
            <a:off x="5024091" y="322900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b="1" dirty="0">
                <a:solidFill>
                  <a:srgbClr val="117865"/>
                </a:solidFill>
                <a:latin typeface="Segoe UI" panose="020B0502040204020203" pitchFamily="34" charset="0"/>
              </a:rPr>
              <a:t>Data Science</a:t>
            </a:r>
            <a:endParaRPr lang="en-US" sz="1134" b="1" dirty="0">
              <a:solidFill>
                <a:srgbClr val="117865"/>
              </a:solidFill>
            </a:endParaRPr>
          </a:p>
        </p:txBody>
      </p:sp>
      <p:sp>
        <p:nvSpPr>
          <p:cNvPr id="102" name="Text Placeholder 2">
            <a:extLst>
              <a:ext uri="{FF2B5EF4-FFF2-40B4-BE49-F238E27FC236}">
                <a16:creationId xmlns:a16="http://schemas.microsoft.com/office/drawing/2014/main" id="{1943E6EE-746A-FA4E-8FBF-39724E59C81F}"/>
              </a:ext>
            </a:extLst>
          </p:cNvPr>
          <p:cNvSpPr txBox="1">
            <a:spLocks/>
          </p:cNvSpPr>
          <p:nvPr/>
        </p:nvSpPr>
        <p:spPr>
          <a:xfrm>
            <a:off x="5024091" y="362542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a:solidFill>
                  <a:srgbClr val="2F2F2F"/>
                </a:solidFill>
                <a:latin typeface="Segoe UI" panose="020B0502040204020203" pitchFamily="34" charset="0"/>
              </a:rPr>
              <a:t>Synapse</a:t>
            </a:r>
            <a:endParaRPr lang="en-US" sz="1039">
              <a:solidFill>
                <a:srgbClr val="2F2F2F"/>
              </a:solidFill>
            </a:endParaRPr>
          </a:p>
        </p:txBody>
      </p:sp>
      <p:pic>
        <p:nvPicPr>
          <p:cNvPr id="104" name="Picture 103" descr="Data Explorer Logo">
            <a:extLst>
              <a:ext uri="{FF2B5EF4-FFF2-40B4-BE49-F238E27FC236}">
                <a16:creationId xmlns:a16="http://schemas.microsoft.com/office/drawing/2014/main" id="{230F015A-56C6-4F46-94BE-2DCD2041B25C}"/>
              </a:ext>
            </a:extLst>
          </p:cNvPr>
          <p:cNvPicPr>
            <a:picLocks noChangeAspect="1"/>
          </p:cNvPicPr>
          <p:nvPr/>
        </p:nvPicPr>
        <p:blipFill>
          <a:blip r:embed="rId9"/>
          <a:srcRect/>
          <a:stretch/>
        </p:blipFill>
        <p:spPr>
          <a:xfrm>
            <a:off x="7084837" y="2636603"/>
            <a:ext cx="431171" cy="432012"/>
          </a:xfrm>
          <a:prstGeom prst="rect">
            <a:avLst/>
          </a:prstGeom>
        </p:spPr>
      </p:pic>
      <p:sp>
        <p:nvSpPr>
          <p:cNvPr id="105" name="Text Placeholder 2">
            <a:extLst>
              <a:ext uri="{FF2B5EF4-FFF2-40B4-BE49-F238E27FC236}">
                <a16:creationId xmlns:a16="http://schemas.microsoft.com/office/drawing/2014/main" id="{75A8AB54-24DC-714B-9227-7EFBE21149DD}"/>
              </a:ext>
            </a:extLst>
          </p:cNvPr>
          <p:cNvSpPr txBox="1">
            <a:spLocks/>
          </p:cNvSpPr>
          <p:nvPr/>
        </p:nvSpPr>
        <p:spPr>
          <a:xfrm>
            <a:off x="6566002" y="3229005"/>
            <a:ext cx="1468840" cy="270050"/>
          </a:xfrm>
          <a:prstGeom prst="rect">
            <a:avLst/>
          </a:prstGeom>
        </p:spPr>
        <p:txBody>
          <a:bodyPr lIns="0" r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b="1" dirty="0">
                <a:solidFill>
                  <a:srgbClr val="117865"/>
                </a:solidFill>
                <a:latin typeface="Segoe UI" panose="020B0502040204020203" pitchFamily="34" charset="0"/>
              </a:rPr>
              <a:t>Real Time Analytics</a:t>
            </a:r>
            <a:endParaRPr lang="en-US" sz="1134" b="1" dirty="0">
              <a:solidFill>
                <a:srgbClr val="117865"/>
              </a:solidFill>
            </a:endParaRPr>
          </a:p>
        </p:txBody>
      </p:sp>
      <p:sp>
        <p:nvSpPr>
          <p:cNvPr id="106" name="Text Placeholder 2">
            <a:extLst>
              <a:ext uri="{FF2B5EF4-FFF2-40B4-BE49-F238E27FC236}">
                <a16:creationId xmlns:a16="http://schemas.microsoft.com/office/drawing/2014/main" id="{E894666B-1B55-E34E-9C82-2E4F467A5AC9}"/>
              </a:ext>
            </a:extLst>
          </p:cNvPr>
          <p:cNvSpPr txBox="1">
            <a:spLocks/>
          </p:cNvSpPr>
          <p:nvPr/>
        </p:nvSpPr>
        <p:spPr>
          <a:xfrm>
            <a:off x="6566002" y="362542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a:solidFill>
                  <a:srgbClr val="2F2F2F"/>
                </a:solidFill>
                <a:latin typeface="Segoe UI" panose="020B0502040204020203" pitchFamily="34" charset="0"/>
              </a:rPr>
              <a:t>Synapse</a:t>
            </a:r>
            <a:endParaRPr lang="en-US" sz="1039">
              <a:solidFill>
                <a:srgbClr val="2F2F2F"/>
              </a:solidFill>
            </a:endParaRPr>
          </a:p>
        </p:txBody>
      </p:sp>
      <p:sp>
        <p:nvSpPr>
          <p:cNvPr id="109" name="Text Placeholder 2">
            <a:extLst>
              <a:ext uri="{FF2B5EF4-FFF2-40B4-BE49-F238E27FC236}">
                <a16:creationId xmlns:a16="http://schemas.microsoft.com/office/drawing/2014/main" id="{78F07DE3-BAAB-9640-84C2-373ED20A81AD}"/>
              </a:ext>
            </a:extLst>
          </p:cNvPr>
          <p:cNvSpPr txBox="1">
            <a:spLocks/>
          </p:cNvSpPr>
          <p:nvPr/>
        </p:nvSpPr>
        <p:spPr>
          <a:xfrm>
            <a:off x="8107914" y="3229005"/>
            <a:ext cx="1468840" cy="270050"/>
          </a:xfrm>
          <a:prstGeom prst="rect">
            <a:avLst/>
          </a:prstGeom>
        </p:spPr>
        <p:txBody>
          <a:bodyPr lIns="0" r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b="1" dirty="0">
                <a:solidFill>
                  <a:srgbClr val="117865"/>
                </a:solidFill>
                <a:latin typeface="Segoe UI" panose="020B0502040204020203" pitchFamily="34" charset="0"/>
              </a:rPr>
              <a:t>Business Intelligence</a:t>
            </a:r>
            <a:endParaRPr lang="en-US" sz="1134" b="1" dirty="0">
              <a:solidFill>
                <a:srgbClr val="117865"/>
              </a:solidFill>
            </a:endParaRPr>
          </a:p>
        </p:txBody>
      </p:sp>
      <p:sp>
        <p:nvSpPr>
          <p:cNvPr id="110" name="Text Placeholder 2">
            <a:extLst>
              <a:ext uri="{FF2B5EF4-FFF2-40B4-BE49-F238E27FC236}">
                <a16:creationId xmlns:a16="http://schemas.microsoft.com/office/drawing/2014/main" id="{0655A24C-72D1-9647-BB6A-94ACBFB8968F}"/>
              </a:ext>
            </a:extLst>
          </p:cNvPr>
          <p:cNvSpPr txBox="1">
            <a:spLocks/>
          </p:cNvSpPr>
          <p:nvPr/>
        </p:nvSpPr>
        <p:spPr>
          <a:xfrm>
            <a:off x="8107914" y="362542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dirty="0">
                <a:solidFill>
                  <a:srgbClr val="2F2F2F"/>
                </a:solidFill>
                <a:latin typeface="Segoe UI" panose="020B0502040204020203" pitchFamily="34" charset="0"/>
              </a:rPr>
              <a:t>Power BI</a:t>
            </a:r>
            <a:endParaRPr lang="en-US" sz="1039" dirty="0">
              <a:solidFill>
                <a:srgbClr val="2F2F2F"/>
              </a:solidFill>
            </a:endParaRPr>
          </a:p>
        </p:txBody>
      </p:sp>
      <p:sp>
        <p:nvSpPr>
          <p:cNvPr id="113" name="Rounded Rectangle 112">
            <a:extLst>
              <a:ext uri="{FF2B5EF4-FFF2-40B4-BE49-F238E27FC236}">
                <a16:creationId xmlns:a16="http://schemas.microsoft.com/office/drawing/2014/main" id="{92D1BC01-5190-784B-A3BD-DD5C99BFDBF3}"/>
              </a:ext>
              <a:ext uri="{C183D7F6-B498-43B3-948B-1728B52AA6E4}">
                <adec:decorative xmlns:adec="http://schemas.microsoft.com/office/drawing/2017/decorative" val="1"/>
              </a:ext>
            </a:extLst>
          </p:cNvPr>
          <p:cNvSpPr/>
          <p:nvPr/>
        </p:nvSpPr>
        <p:spPr bwMode="auto">
          <a:xfrm>
            <a:off x="398358" y="5067872"/>
            <a:ext cx="10723990" cy="743060"/>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sp>
        <p:nvSpPr>
          <p:cNvPr id="115" name="Text Placeholder 2">
            <a:extLst>
              <a:ext uri="{FF2B5EF4-FFF2-40B4-BE49-F238E27FC236}">
                <a16:creationId xmlns:a16="http://schemas.microsoft.com/office/drawing/2014/main" id="{8ABD3955-0237-CE4F-AC46-E76BD277AB8A}"/>
              </a:ext>
            </a:extLst>
          </p:cNvPr>
          <p:cNvSpPr txBox="1">
            <a:spLocks/>
          </p:cNvSpPr>
          <p:nvPr/>
        </p:nvSpPr>
        <p:spPr>
          <a:xfrm>
            <a:off x="3536929" y="5144604"/>
            <a:ext cx="4446850" cy="2587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b="1" dirty="0">
                <a:solidFill>
                  <a:srgbClr val="117865"/>
                </a:solidFill>
                <a:latin typeface="Segoe UI" panose="020B0502040204020203" pitchFamily="34" charset="0"/>
              </a:rPr>
              <a:t>UNIFIED</a:t>
            </a:r>
            <a:endParaRPr lang="en-US" sz="1134" b="1" dirty="0">
              <a:solidFill>
                <a:srgbClr val="117865"/>
              </a:solidFill>
            </a:endParaRPr>
          </a:p>
        </p:txBody>
      </p:sp>
      <p:sp>
        <p:nvSpPr>
          <p:cNvPr id="116" name="Text Placeholder 2">
            <a:extLst>
              <a:ext uri="{FF2B5EF4-FFF2-40B4-BE49-F238E27FC236}">
                <a16:creationId xmlns:a16="http://schemas.microsoft.com/office/drawing/2014/main" id="{B4C4958E-AF08-2344-B21E-95B0629FEFA0}"/>
              </a:ext>
            </a:extLst>
          </p:cNvPr>
          <p:cNvSpPr txBox="1">
            <a:spLocks/>
          </p:cNvSpPr>
          <p:nvPr/>
        </p:nvSpPr>
        <p:spPr>
          <a:xfrm>
            <a:off x="1340323" y="5439761"/>
            <a:ext cx="1855721"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dirty="0">
                <a:solidFill>
                  <a:srgbClr val="2F2F2F"/>
                </a:solidFill>
                <a:latin typeface="Segoe UI" panose="020B0502040204020203" pitchFamily="34" charset="0"/>
              </a:rPr>
              <a:t>SaaS product experience</a:t>
            </a:r>
            <a:endParaRPr lang="en-US" sz="1039" dirty="0">
              <a:solidFill>
                <a:srgbClr val="2F2F2F"/>
              </a:solidFill>
            </a:endParaRPr>
          </a:p>
        </p:txBody>
      </p:sp>
      <p:sp>
        <p:nvSpPr>
          <p:cNvPr id="111" name="Rounded Rectangle 110">
            <a:extLst>
              <a:ext uri="{FF2B5EF4-FFF2-40B4-BE49-F238E27FC236}">
                <a16:creationId xmlns:a16="http://schemas.microsoft.com/office/drawing/2014/main" id="{8D4AAF20-967C-6149-84FD-4BD772ACF9BB}"/>
              </a:ext>
              <a:ext uri="{C183D7F6-B498-43B3-948B-1728B52AA6E4}">
                <adec:decorative xmlns:adec="http://schemas.microsoft.com/office/drawing/2017/decorative" val="1"/>
              </a:ext>
            </a:extLst>
          </p:cNvPr>
          <p:cNvSpPr/>
          <p:nvPr/>
        </p:nvSpPr>
        <p:spPr bwMode="auto">
          <a:xfrm>
            <a:off x="398358" y="4235773"/>
            <a:ext cx="10723989" cy="746018"/>
          </a:xfrm>
          <a:prstGeom prst="roundRect">
            <a:avLst>
              <a:gd name="adj" fmla="val 3999"/>
            </a:avLst>
          </a:prstGeom>
          <a:solidFill>
            <a:schemeClr val="tx1">
              <a:lumMod val="95000"/>
            </a:schemeClr>
          </a:solidFill>
          <a:ln>
            <a:solidFill>
              <a:schemeClr val="tx1">
                <a:lumMod val="85000"/>
              </a:schemeClr>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2805" tIns="138244" rIns="172805" bIns="138244" numCol="1" spcCol="0" rtlCol="0" fromWordArt="0" anchor="t" anchorCtr="0" forceAA="0" compatLnSpc="1">
            <a:prstTxWarp prst="textNoShape">
              <a:avLst/>
            </a:prstTxWarp>
            <a:noAutofit/>
          </a:bodyPr>
          <a:lstStyle/>
          <a:p>
            <a:pPr defTabSz="881093" fontAlgn="base">
              <a:spcBef>
                <a:spcPct val="0"/>
              </a:spcBef>
              <a:spcAft>
                <a:spcPct val="0"/>
              </a:spcAft>
            </a:pPr>
            <a:endParaRPr lang="en-US" sz="1890" err="1">
              <a:solidFill>
                <a:srgbClr val="FFFFFF"/>
              </a:solidFill>
              <a:ea typeface="Segoe UI" pitchFamily="34" charset="0"/>
              <a:cs typeface="Segoe UI" pitchFamily="34" charset="0"/>
            </a:endParaRPr>
          </a:p>
        </p:txBody>
      </p:sp>
      <p:pic>
        <p:nvPicPr>
          <p:cNvPr id="112" name="Picture 111" descr="OneLake Logo">
            <a:extLst>
              <a:ext uri="{FF2B5EF4-FFF2-40B4-BE49-F238E27FC236}">
                <a16:creationId xmlns:a16="http://schemas.microsoft.com/office/drawing/2014/main" id="{5FBEB6DC-ED3C-DD4D-BF28-87CF5E42E313}"/>
              </a:ext>
            </a:extLst>
          </p:cNvPr>
          <p:cNvPicPr>
            <a:picLocks noChangeAspect="1"/>
          </p:cNvPicPr>
          <p:nvPr/>
        </p:nvPicPr>
        <p:blipFill>
          <a:blip r:embed="rId10"/>
          <a:srcRect/>
          <a:stretch/>
        </p:blipFill>
        <p:spPr>
          <a:xfrm>
            <a:off x="669885" y="4467879"/>
            <a:ext cx="269523" cy="270050"/>
          </a:xfrm>
          <a:prstGeom prst="rect">
            <a:avLst/>
          </a:prstGeom>
        </p:spPr>
      </p:pic>
      <p:sp>
        <p:nvSpPr>
          <p:cNvPr id="117" name="Text Placeholder 2">
            <a:extLst>
              <a:ext uri="{FF2B5EF4-FFF2-40B4-BE49-F238E27FC236}">
                <a16:creationId xmlns:a16="http://schemas.microsoft.com/office/drawing/2014/main" id="{5E5F39D0-2A09-C446-9698-769F5117722E}"/>
              </a:ext>
            </a:extLst>
          </p:cNvPr>
          <p:cNvSpPr txBox="1">
            <a:spLocks/>
          </p:cNvSpPr>
          <p:nvPr/>
        </p:nvSpPr>
        <p:spPr>
          <a:xfrm>
            <a:off x="1100993" y="4381472"/>
            <a:ext cx="4446850" cy="25879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34" b="1">
                <a:solidFill>
                  <a:srgbClr val="117865"/>
                </a:solidFill>
                <a:latin typeface="Segoe UI" panose="020B0502040204020203" pitchFamily="34" charset="0"/>
              </a:rPr>
              <a:t>Unified data foundation</a:t>
            </a:r>
            <a:endParaRPr lang="en-US" sz="1134" b="1">
              <a:solidFill>
                <a:srgbClr val="117865"/>
              </a:solidFill>
            </a:endParaRPr>
          </a:p>
        </p:txBody>
      </p:sp>
      <p:sp>
        <p:nvSpPr>
          <p:cNvPr id="118" name="Text Placeholder 2">
            <a:extLst>
              <a:ext uri="{FF2B5EF4-FFF2-40B4-BE49-F238E27FC236}">
                <a16:creationId xmlns:a16="http://schemas.microsoft.com/office/drawing/2014/main" id="{FE344FAF-646B-6F4E-87A2-9A9CA23D19D5}"/>
              </a:ext>
            </a:extLst>
          </p:cNvPr>
          <p:cNvSpPr txBox="1">
            <a:spLocks/>
          </p:cNvSpPr>
          <p:nvPr/>
        </p:nvSpPr>
        <p:spPr>
          <a:xfrm>
            <a:off x="1100994" y="4561036"/>
            <a:ext cx="1855721"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34">
                <a:solidFill>
                  <a:srgbClr val="2F2F2F"/>
                </a:solidFill>
                <a:latin typeface="Segoe UI" panose="020B0502040204020203" pitchFamily="34" charset="0"/>
              </a:rPr>
              <a:t>OneLake</a:t>
            </a:r>
            <a:endParaRPr lang="en-US" sz="1039">
              <a:solidFill>
                <a:srgbClr val="2F2F2F"/>
              </a:solidFill>
            </a:endParaRPr>
          </a:p>
        </p:txBody>
      </p:sp>
      <p:pic>
        <p:nvPicPr>
          <p:cNvPr id="13" name="Picture 12" descr="A picture containing graphics, colorfulness, graphic design, creativity&#10;&#10;Description automatically generated">
            <a:extLst>
              <a:ext uri="{FF2B5EF4-FFF2-40B4-BE49-F238E27FC236}">
                <a16:creationId xmlns:a16="http://schemas.microsoft.com/office/drawing/2014/main" id="{C50E9FF7-BCC0-40BF-B7B8-33393EB7B687}"/>
              </a:ext>
            </a:extLst>
          </p:cNvPr>
          <p:cNvPicPr>
            <a:picLocks noChangeAspect="1"/>
          </p:cNvPicPr>
          <p:nvPr/>
        </p:nvPicPr>
        <p:blipFill>
          <a:blip r:embed="rId11"/>
          <a:stretch>
            <a:fillRect/>
          </a:stretch>
        </p:blipFill>
        <p:spPr>
          <a:xfrm>
            <a:off x="10051967" y="2593402"/>
            <a:ext cx="527161" cy="527161"/>
          </a:xfrm>
          <a:prstGeom prst="rect">
            <a:avLst/>
          </a:prstGeom>
        </p:spPr>
      </p:pic>
      <p:sp>
        <p:nvSpPr>
          <p:cNvPr id="14" name="Text Placeholder 2">
            <a:extLst>
              <a:ext uri="{FF2B5EF4-FFF2-40B4-BE49-F238E27FC236}">
                <a16:creationId xmlns:a16="http://schemas.microsoft.com/office/drawing/2014/main" id="{75700E62-D845-6515-E904-DA316947D501}"/>
              </a:ext>
            </a:extLst>
          </p:cNvPr>
          <p:cNvSpPr txBox="1">
            <a:spLocks/>
          </p:cNvSpPr>
          <p:nvPr/>
        </p:nvSpPr>
        <p:spPr>
          <a:xfrm>
            <a:off x="9649825" y="322900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b="1" dirty="0">
                <a:solidFill>
                  <a:srgbClr val="117865"/>
                </a:solidFill>
                <a:latin typeface="Segoe UI" panose="020B0502040204020203" pitchFamily="34" charset="0"/>
              </a:rPr>
              <a:t>Observability</a:t>
            </a:r>
            <a:endParaRPr lang="en-US" sz="1134" b="1" dirty="0">
              <a:solidFill>
                <a:srgbClr val="117865"/>
              </a:solidFill>
            </a:endParaRPr>
          </a:p>
        </p:txBody>
      </p:sp>
      <p:sp>
        <p:nvSpPr>
          <p:cNvPr id="15" name="Text Placeholder 2">
            <a:extLst>
              <a:ext uri="{FF2B5EF4-FFF2-40B4-BE49-F238E27FC236}">
                <a16:creationId xmlns:a16="http://schemas.microsoft.com/office/drawing/2014/main" id="{FF07E2D9-A92A-BB61-E4BC-6182B9F87610}"/>
              </a:ext>
            </a:extLst>
          </p:cNvPr>
          <p:cNvSpPr txBox="1">
            <a:spLocks/>
          </p:cNvSpPr>
          <p:nvPr/>
        </p:nvSpPr>
        <p:spPr>
          <a:xfrm>
            <a:off x="9649825" y="3625425"/>
            <a:ext cx="1468840"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dirty="0">
                <a:solidFill>
                  <a:srgbClr val="2F2F2F"/>
                </a:solidFill>
                <a:latin typeface="Segoe UI" panose="020B0502040204020203" pitchFamily="34" charset="0"/>
              </a:rPr>
              <a:t>Data Activator</a:t>
            </a:r>
          </a:p>
        </p:txBody>
      </p:sp>
      <p:sp>
        <p:nvSpPr>
          <p:cNvPr id="20" name="Text Placeholder 2">
            <a:extLst>
              <a:ext uri="{FF2B5EF4-FFF2-40B4-BE49-F238E27FC236}">
                <a16:creationId xmlns:a16="http://schemas.microsoft.com/office/drawing/2014/main" id="{C7A19EC4-827D-0DC1-7342-BD310012B334}"/>
              </a:ext>
            </a:extLst>
          </p:cNvPr>
          <p:cNvSpPr txBox="1">
            <a:spLocks/>
          </p:cNvSpPr>
          <p:nvPr/>
        </p:nvSpPr>
        <p:spPr>
          <a:xfrm>
            <a:off x="3667135" y="5439761"/>
            <a:ext cx="1855721"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dirty="0">
                <a:solidFill>
                  <a:srgbClr val="2F2F2F"/>
                </a:solidFill>
                <a:latin typeface="Segoe UI" panose="020B0502040204020203" pitchFamily="34" charset="0"/>
              </a:rPr>
              <a:t>Security and governance</a:t>
            </a:r>
            <a:endParaRPr lang="en-US" sz="1039" dirty="0">
              <a:solidFill>
                <a:srgbClr val="2F2F2F"/>
              </a:solidFill>
            </a:endParaRPr>
          </a:p>
        </p:txBody>
      </p:sp>
      <p:sp>
        <p:nvSpPr>
          <p:cNvPr id="21" name="Text Placeholder 2">
            <a:extLst>
              <a:ext uri="{FF2B5EF4-FFF2-40B4-BE49-F238E27FC236}">
                <a16:creationId xmlns:a16="http://schemas.microsoft.com/office/drawing/2014/main" id="{1CE510CD-E0BC-4756-B4C4-41BE14140584}"/>
              </a:ext>
            </a:extLst>
          </p:cNvPr>
          <p:cNvSpPr txBox="1">
            <a:spLocks/>
          </p:cNvSpPr>
          <p:nvPr/>
        </p:nvSpPr>
        <p:spPr>
          <a:xfrm>
            <a:off x="5993947" y="5439761"/>
            <a:ext cx="1855721"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dirty="0">
                <a:solidFill>
                  <a:srgbClr val="2F2F2F"/>
                </a:solidFill>
                <a:latin typeface="Segoe UI" panose="020B0502040204020203" pitchFamily="34" charset="0"/>
              </a:rPr>
              <a:t>Compute and storage</a:t>
            </a:r>
            <a:endParaRPr lang="en-US" sz="1039" dirty="0">
              <a:solidFill>
                <a:srgbClr val="2F2F2F"/>
              </a:solidFill>
            </a:endParaRPr>
          </a:p>
        </p:txBody>
      </p:sp>
      <p:sp>
        <p:nvSpPr>
          <p:cNvPr id="23" name="Text Placeholder 2">
            <a:extLst>
              <a:ext uri="{FF2B5EF4-FFF2-40B4-BE49-F238E27FC236}">
                <a16:creationId xmlns:a16="http://schemas.microsoft.com/office/drawing/2014/main" id="{DD1083D3-F145-2581-0CBE-2599A8800B8B}"/>
              </a:ext>
            </a:extLst>
          </p:cNvPr>
          <p:cNvSpPr txBox="1">
            <a:spLocks/>
          </p:cNvSpPr>
          <p:nvPr/>
        </p:nvSpPr>
        <p:spPr>
          <a:xfrm>
            <a:off x="8320759" y="5439761"/>
            <a:ext cx="1855721" cy="27005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134" dirty="0">
                <a:solidFill>
                  <a:srgbClr val="2F2F2F"/>
                </a:solidFill>
                <a:latin typeface="Segoe UI" panose="020B0502040204020203" pitchFamily="34" charset="0"/>
              </a:rPr>
              <a:t>Business model</a:t>
            </a:r>
            <a:endParaRPr lang="en-US" sz="1039" dirty="0">
              <a:solidFill>
                <a:srgbClr val="2F2F2F"/>
              </a:solidFill>
            </a:endParaRPr>
          </a:p>
        </p:txBody>
      </p:sp>
      <p:cxnSp>
        <p:nvCxnSpPr>
          <p:cNvPr id="30" name="Straight Connector 29">
            <a:extLst>
              <a:ext uri="{FF2B5EF4-FFF2-40B4-BE49-F238E27FC236}">
                <a16:creationId xmlns:a16="http://schemas.microsoft.com/office/drawing/2014/main" id="{96048164-434A-9742-24F1-C3540C9D1211}"/>
              </a:ext>
              <a:ext uri="{C183D7F6-B498-43B3-948B-1728B52AA6E4}">
                <adec:decorative xmlns:adec="http://schemas.microsoft.com/office/drawing/2017/decorative" val="1"/>
              </a:ext>
            </a:extLst>
          </p:cNvPr>
          <p:cNvCxnSpPr>
            <a:cxnSpLocks/>
          </p:cNvCxnSpPr>
          <p:nvPr/>
        </p:nvCxnSpPr>
        <p:spPr>
          <a:xfrm>
            <a:off x="3431590" y="5486411"/>
            <a:ext cx="0" cy="176749"/>
          </a:xfrm>
          <a:prstGeom prst="line">
            <a:avLst/>
          </a:prstGeom>
          <a:ln w="28575">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BBE168-F257-C69B-598B-192207034499}"/>
              </a:ext>
              <a:ext uri="{C183D7F6-B498-43B3-948B-1728B52AA6E4}">
                <adec:decorative xmlns:adec="http://schemas.microsoft.com/office/drawing/2017/decorative" val="1"/>
              </a:ext>
            </a:extLst>
          </p:cNvPr>
          <p:cNvCxnSpPr>
            <a:cxnSpLocks/>
          </p:cNvCxnSpPr>
          <p:nvPr/>
        </p:nvCxnSpPr>
        <p:spPr>
          <a:xfrm>
            <a:off x="5758401" y="5486411"/>
            <a:ext cx="0" cy="176749"/>
          </a:xfrm>
          <a:prstGeom prst="line">
            <a:avLst/>
          </a:prstGeom>
          <a:ln w="28575">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952F86-8EEA-DEB7-9544-E6B2D49AF57B}"/>
              </a:ext>
              <a:ext uri="{C183D7F6-B498-43B3-948B-1728B52AA6E4}">
                <adec:decorative xmlns:adec="http://schemas.microsoft.com/office/drawing/2017/decorative" val="1"/>
              </a:ext>
            </a:extLst>
          </p:cNvPr>
          <p:cNvCxnSpPr>
            <a:cxnSpLocks/>
          </p:cNvCxnSpPr>
          <p:nvPr/>
        </p:nvCxnSpPr>
        <p:spPr>
          <a:xfrm>
            <a:off x="8085213" y="5486411"/>
            <a:ext cx="0" cy="176749"/>
          </a:xfrm>
          <a:prstGeom prst="line">
            <a:avLst/>
          </a:prstGeom>
          <a:ln w="28575">
            <a:solidFill>
              <a:srgbClr val="11786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72787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04ECD389-3A2C-5530-853E-AC074B301481}"/>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BA3C374E-F2CB-9004-1638-91154066A1B1}"/>
              </a:ext>
            </a:extLst>
          </p:cNvPr>
          <p:cNvPicPr>
            <a:picLocks noChangeAspect="1"/>
          </p:cNvPicPr>
          <p:nvPr/>
        </p:nvPicPr>
        <p:blipFill>
          <a:blip r:embed="rId2"/>
          <a:stretch>
            <a:fillRect/>
          </a:stretch>
        </p:blipFill>
        <p:spPr>
          <a:xfrm>
            <a:off x="374208" y="1823491"/>
            <a:ext cx="10727576" cy="915725"/>
          </a:xfrm>
          <a:prstGeom prst="rect">
            <a:avLst/>
          </a:prstGeom>
        </p:spPr>
      </p:pic>
      <p:sp>
        <p:nvSpPr>
          <p:cNvPr id="2" name="Title 1">
            <a:extLst>
              <a:ext uri="{FF2B5EF4-FFF2-40B4-BE49-F238E27FC236}">
                <a16:creationId xmlns:a16="http://schemas.microsoft.com/office/drawing/2014/main" id="{54481CAD-C9CF-BC0E-2EFC-0B727A309B6B}"/>
              </a:ext>
            </a:extLst>
          </p:cNvPr>
          <p:cNvSpPr>
            <a:spLocks noGrp="1"/>
          </p:cNvSpPr>
          <p:nvPr>
            <p:ph type="title"/>
          </p:nvPr>
        </p:nvSpPr>
        <p:spPr/>
        <p:txBody>
          <a:bodyPr/>
          <a:lstStyle/>
          <a:p>
            <a:r>
              <a:rPr lang="en-US" dirty="0">
                <a:solidFill>
                  <a:schemeClr val="bg1"/>
                </a:solidFill>
              </a:rPr>
              <a:t>Information workers</a:t>
            </a:r>
            <a:endParaRPr lang="en-DK" dirty="0">
              <a:solidFill>
                <a:schemeClr val="bg1"/>
              </a:solidFill>
            </a:endParaRPr>
          </a:p>
        </p:txBody>
      </p:sp>
      <p:sp>
        <p:nvSpPr>
          <p:cNvPr id="28" name="Text Placeholder 2">
            <a:extLst>
              <a:ext uri="{FF2B5EF4-FFF2-40B4-BE49-F238E27FC236}">
                <a16:creationId xmlns:a16="http://schemas.microsoft.com/office/drawing/2014/main" id="{1153BBC9-A0BF-9379-8DE3-16BED9E6FD79}"/>
              </a:ext>
            </a:extLst>
          </p:cNvPr>
          <p:cNvSpPr txBox="1">
            <a:spLocks/>
          </p:cNvSpPr>
          <p:nvPr/>
        </p:nvSpPr>
        <p:spPr>
          <a:xfrm>
            <a:off x="3109384" y="2623947"/>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Producers v2</a:t>
            </a:r>
          </a:p>
        </p:txBody>
      </p:sp>
      <p:sp>
        <p:nvSpPr>
          <p:cNvPr id="29" name="Content Placeholder 3">
            <a:extLst>
              <a:ext uri="{FF2B5EF4-FFF2-40B4-BE49-F238E27FC236}">
                <a16:creationId xmlns:a16="http://schemas.microsoft.com/office/drawing/2014/main" id="{1D8BB0E0-43A0-ADDD-469B-5C31111A4342}"/>
              </a:ext>
            </a:extLst>
          </p:cNvPr>
          <p:cNvSpPr txBox="1">
            <a:spLocks/>
          </p:cNvSpPr>
          <p:nvPr/>
        </p:nvSpPr>
        <p:spPr>
          <a:xfrm>
            <a:off x="3109384" y="3623347"/>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Analysts empowered with Excel &amp; POWER BI</a:t>
            </a:r>
          </a:p>
          <a:p>
            <a:pPr marL="270005" indent="-270005">
              <a:buFont typeface="Arial" panose="020B0604020202020204" pitchFamily="34" charset="0"/>
              <a:buChar char="•"/>
            </a:pPr>
            <a:r>
              <a:rPr lang="en-US" sz="1323" dirty="0">
                <a:solidFill>
                  <a:schemeClr val="bg1">
                    <a:lumMod val="100000"/>
                  </a:schemeClr>
                </a:solidFill>
              </a:rPr>
              <a:t>Automated Sourcing, Prepping, Transformation using low-code tools.</a:t>
            </a:r>
          </a:p>
          <a:p>
            <a:pPr marL="270005" indent="-270005">
              <a:buFont typeface="Arial" panose="020B0604020202020204" pitchFamily="34" charset="0"/>
              <a:buChar char="•"/>
            </a:pPr>
            <a:r>
              <a:rPr lang="en-US" sz="1323" dirty="0">
                <a:solidFill>
                  <a:schemeClr val="bg1">
                    <a:lumMod val="100000"/>
                  </a:schemeClr>
                </a:solidFill>
              </a:rPr>
              <a:t>Produce and own information. Produce better results downstream.</a:t>
            </a:r>
          </a:p>
          <a:p>
            <a:pPr marL="270005" indent="-270005">
              <a:buFont typeface="Arial" panose="020B0604020202020204" pitchFamily="34" charset="0"/>
              <a:buChar char="•"/>
            </a:pPr>
            <a:r>
              <a:rPr lang="en-US" sz="1323" dirty="0">
                <a:solidFill>
                  <a:schemeClr val="bg1">
                    <a:lumMod val="100000"/>
                  </a:schemeClr>
                </a:solidFill>
              </a:rPr>
              <a:t>Take ownership over own deliverables.</a:t>
            </a:r>
          </a:p>
          <a:p>
            <a:endParaRPr lang="en-DK" sz="1323" dirty="0">
              <a:solidFill>
                <a:schemeClr val="bg1">
                  <a:lumMod val="100000"/>
                </a:schemeClr>
              </a:solidFill>
            </a:endParaRPr>
          </a:p>
        </p:txBody>
      </p:sp>
      <p:sp>
        <p:nvSpPr>
          <p:cNvPr id="30" name="Text Placeholder 2">
            <a:extLst>
              <a:ext uri="{FF2B5EF4-FFF2-40B4-BE49-F238E27FC236}">
                <a16:creationId xmlns:a16="http://schemas.microsoft.com/office/drawing/2014/main" id="{5A3D48E1-4973-838A-E35D-65EDCC77B5FA}"/>
              </a:ext>
            </a:extLst>
          </p:cNvPr>
          <p:cNvSpPr txBox="1">
            <a:spLocks/>
          </p:cNvSpPr>
          <p:nvPr/>
        </p:nvSpPr>
        <p:spPr>
          <a:xfrm>
            <a:off x="5847967" y="2623947"/>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Engineers</a:t>
            </a:r>
          </a:p>
        </p:txBody>
      </p:sp>
      <p:sp>
        <p:nvSpPr>
          <p:cNvPr id="31" name="Content Placeholder 3">
            <a:extLst>
              <a:ext uri="{FF2B5EF4-FFF2-40B4-BE49-F238E27FC236}">
                <a16:creationId xmlns:a16="http://schemas.microsoft.com/office/drawing/2014/main" id="{FE05DCCF-310F-7BC7-5DEB-FABC37F197C0}"/>
              </a:ext>
            </a:extLst>
          </p:cNvPr>
          <p:cNvSpPr txBox="1">
            <a:spLocks/>
          </p:cNvSpPr>
          <p:nvPr/>
        </p:nvSpPr>
        <p:spPr>
          <a:xfrm>
            <a:off x="5847967" y="3623347"/>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More Technical Background</a:t>
            </a:r>
          </a:p>
          <a:p>
            <a:pPr marL="270005" indent="-270005">
              <a:buFont typeface="Arial" panose="020B0604020202020204" pitchFamily="34" charset="0"/>
              <a:buChar char="•"/>
            </a:pPr>
            <a:r>
              <a:rPr lang="en-US" sz="1323" dirty="0">
                <a:solidFill>
                  <a:schemeClr val="bg1">
                    <a:lumMod val="100000"/>
                  </a:schemeClr>
                </a:solidFill>
              </a:rPr>
              <a:t>Use code to Ingest, Transform, Store and serve data.</a:t>
            </a:r>
          </a:p>
          <a:p>
            <a:pPr marL="270005" indent="-270005">
              <a:buFont typeface="Arial" panose="020B0604020202020204" pitchFamily="34" charset="0"/>
              <a:buChar char="•"/>
            </a:pPr>
            <a:r>
              <a:rPr lang="en-US" sz="1323" dirty="0">
                <a:solidFill>
                  <a:schemeClr val="bg1">
                    <a:lumMod val="100000"/>
                  </a:schemeClr>
                </a:solidFill>
              </a:rPr>
              <a:t>Automated and optimized for stability, reusability and transparency.</a:t>
            </a:r>
          </a:p>
          <a:p>
            <a:pPr marL="270005" indent="-270005">
              <a:buFont typeface="Arial" panose="020B0604020202020204" pitchFamily="34" charset="0"/>
              <a:buChar char="•"/>
            </a:pPr>
            <a:r>
              <a:rPr lang="en-US" sz="1323" dirty="0">
                <a:solidFill>
                  <a:schemeClr val="bg1">
                    <a:lumMod val="100000"/>
                  </a:schemeClr>
                </a:solidFill>
              </a:rPr>
              <a:t>Work at the beginning of the Insight Supply Chain</a:t>
            </a:r>
          </a:p>
        </p:txBody>
      </p:sp>
      <p:sp>
        <p:nvSpPr>
          <p:cNvPr id="32" name="Text Placeholder 2">
            <a:extLst>
              <a:ext uri="{FF2B5EF4-FFF2-40B4-BE49-F238E27FC236}">
                <a16:creationId xmlns:a16="http://schemas.microsoft.com/office/drawing/2014/main" id="{55B706EE-8B06-EB4C-33B2-BF7ECABC1102}"/>
              </a:ext>
            </a:extLst>
          </p:cNvPr>
          <p:cNvSpPr txBox="1">
            <a:spLocks/>
          </p:cNvSpPr>
          <p:nvPr/>
        </p:nvSpPr>
        <p:spPr>
          <a:xfrm>
            <a:off x="8586551" y="2623947"/>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Collaborators</a:t>
            </a:r>
          </a:p>
        </p:txBody>
      </p:sp>
      <p:sp>
        <p:nvSpPr>
          <p:cNvPr id="33" name="Content Placeholder 3">
            <a:extLst>
              <a:ext uri="{FF2B5EF4-FFF2-40B4-BE49-F238E27FC236}">
                <a16:creationId xmlns:a16="http://schemas.microsoft.com/office/drawing/2014/main" id="{26DEA12E-22F0-86B0-50C3-1FB4DD36D284}"/>
              </a:ext>
            </a:extLst>
          </p:cNvPr>
          <p:cNvSpPr txBox="1">
            <a:spLocks/>
          </p:cNvSpPr>
          <p:nvPr/>
        </p:nvSpPr>
        <p:spPr>
          <a:xfrm>
            <a:off x="8586551" y="3623347"/>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US" sz="1323" dirty="0">
                <a:solidFill>
                  <a:schemeClr val="bg1">
                    <a:lumMod val="100000"/>
                  </a:schemeClr>
                </a:solidFill>
              </a:rPr>
              <a:t>Innovators who translate business requirements to engineering requirements.</a:t>
            </a:r>
          </a:p>
          <a:p>
            <a:pPr marL="270005" indent="-270005">
              <a:buFont typeface="Arial" panose="020B0604020202020204" pitchFamily="34" charset="0"/>
              <a:buChar char="•"/>
            </a:pPr>
            <a:r>
              <a:rPr lang="en-US" sz="1323" dirty="0">
                <a:solidFill>
                  <a:schemeClr val="bg1">
                    <a:lumMod val="100000"/>
                  </a:schemeClr>
                </a:solidFill>
              </a:rPr>
              <a:t>Arranges data from multiple sources and organizes for the analyst.</a:t>
            </a:r>
          </a:p>
          <a:p>
            <a:pPr marL="270005" indent="-270005">
              <a:buFont typeface="Arial" panose="020B0604020202020204" pitchFamily="34" charset="0"/>
              <a:buChar char="•"/>
            </a:pPr>
            <a:r>
              <a:rPr lang="en-US" sz="1323" dirty="0">
                <a:solidFill>
                  <a:schemeClr val="bg1">
                    <a:lumMod val="100000"/>
                  </a:schemeClr>
                </a:solidFill>
              </a:rPr>
              <a:t>Connect relevant information across domains.</a:t>
            </a:r>
          </a:p>
          <a:p>
            <a:pPr marL="270005" indent="-270005">
              <a:buFont typeface="Arial" panose="020B0604020202020204" pitchFamily="34" charset="0"/>
              <a:buChar char="•"/>
            </a:pPr>
            <a:r>
              <a:rPr lang="en-US" sz="1323" dirty="0">
                <a:solidFill>
                  <a:schemeClr val="bg1">
                    <a:lumMod val="100000"/>
                  </a:schemeClr>
                </a:solidFill>
              </a:rPr>
              <a:t>Values Quality, Reliability and Timeliness</a:t>
            </a:r>
          </a:p>
        </p:txBody>
      </p:sp>
      <p:sp>
        <p:nvSpPr>
          <p:cNvPr id="39" name="Text Placeholder 2">
            <a:extLst>
              <a:ext uri="{FF2B5EF4-FFF2-40B4-BE49-F238E27FC236}">
                <a16:creationId xmlns:a16="http://schemas.microsoft.com/office/drawing/2014/main" id="{FFDE0015-E99B-D065-553B-36EF923FB458}"/>
              </a:ext>
            </a:extLst>
          </p:cNvPr>
          <p:cNvSpPr txBox="1">
            <a:spLocks/>
          </p:cNvSpPr>
          <p:nvPr/>
        </p:nvSpPr>
        <p:spPr>
          <a:xfrm>
            <a:off x="374208" y="1870779"/>
            <a:ext cx="2592071"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solidFill>
              </a:rPr>
              <a:t>Business </a:t>
            </a:r>
            <a:br>
              <a:rPr lang="en-GB" sz="1890" dirty="0">
                <a:solidFill>
                  <a:schemeClr val="bg1"/>
                </a:solidFill>
              </a:rPr>
            </a:br>
            <a:r>
              <a:rPr lang="en-GB" sz="1890" dirty="0">
                <a:solidFill>
                  <a:schemeClr val="bg1"/>
                </a:solidFill>
              </a:rPr>
              <a:t>Analyst</a:t>
            </a:r>
          </a:p>
        </p:txBody>
      </p:sp>
      <p:sp>
        <p:nvSpPr>
          <p:cNvPr id="40" name="Text Placeholder 2">
            <a:extLst>
              <a:ext uri="{FF2B5EF4-FFF2-40B4-BE49-F238E27FC236}">
                <a16:creationId xmlns:a16="http://schemas.microsoft.com/office/drawing/2014/main" id="{8BC5881A-9A98-395A-B1AB-5D0717D251AC}"/>
              </a:ext>
            </a:extLst>
          </p:cNvPr>
          <p:cNvSpPr txBox="1">
            <a:spLocks/>
          </p:cNvSpPr>
          <p:nvPr/>
        </p:nvSpPr>
        <p:spPr>
          <a:xfrm>
            <a:off x="3109384" y="1870779"/>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solidFill>
              </a:rPr>
              <a:t>Data </a:t>
            </a:r>
            <a:br>
              <a:rPr lang="en-GB" sz="1890" dirty="0">
                <a:solidFill>
                  <a:schemeClr val="bg1"/>
                </a:solidFill>
              </a:rPr>
            </a:br>
            <a:r>
              <a:rPr lang="en-GB" sz="1890" dirty="0">
                <a:solidFill>
                  <a:schemeClr val="bg1"/>
                </a:solidFill>
              </a:rPr>
              <a:t>analyst</a:t>
            </a:r>
          </a:p>
        </p:txBody>
      </p:sp>
      <p:sp>
        <p:nvSpPr>
          <p:cNvPr id="41" name="Text Placeholder 2">
            <a:extLst>
              <a:ext uri="{FF2B5EF4-FFF2-40B4-BE49-F238E27FC236}">
                <a16:creationId xmlns:a16="http://schemas.microsoft.com/office/drawing/2014/main" id="{3DC7EC81-9620-C577-8B95-5C81ADF7941D}"/>
              </a:ext>
            </a:extLst>
          </p:cNvPr>
          <p:cNvSpPr txBox="1">
            <a:spLocks/>
          </p:cNvSpPr>
          <p:nvPr/>
        </p:nvSpPr>
        <p:spPr>
          <a:xfrm>
            <a:off x="5847967" y="1870779"/>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solidFill>
              </a:rPr>
              <a:t>Data </a:t>
            </a:r>
            <a:br>
              <a:rPr lang="en-GB" sz="1890" dirty="0">
                <a:solidFill>
                  <a:schemeClr val="bg1"/>
                </a:solidFill>
              </a:rPr>
            </a:br>
            <a:r>
              <a:rPr lang="en-GB" sz="1890" dirty="0">
                <a:solidFill>
                  <a:schemeClr val="bg1"/>
                </a:solidFill>
              </a:rPr>
              <a:t>Engineer</a:t>
            </a:r>
          </a:p>
        </p:txBody>
      </p:sp>
      <p:sp>
        <p:nvSpPr>
          <p:cNvPr id="42" name="Text Placeholder 2">
            <a:extLst>
              <a:ext uri="{FF2B5EF4-FFF2-40B4-BE49-F238E27FC236}">
                <a16:creationId xmlns:a16="http://schemas.microsoft.com/office/drawing/2014/main" id="{2030F067-F56E-5023-A947-D7F8364918A8}"/>
              </a:ext>
            </a:extLst>
          </p:cNvPr>
          <p:cNvSpPr txBox="1">
            <a:spLocks/>
          </p:cNvSpPr>
          <p:nvPr/>
        </p:nvSpPr>
        <p:spPr>
          <a:xfrm>
            <a:off x="8586551" y="1870779"/>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solidFill>
              </a:rPr>
              <a:t>Analytics Engineer</a:t>
            </a:r>
          </a:p>
        </p:txBody>
      </p:sp>
      <p:sp>
        <p:nvSpPr>
          <p:cNvPr id="67" name="Text Placeholder 2">
            <a:extLst>
              <a:ext uri="{FF2B5EF4-FFF2-40B4-BE49-F238E27FC236}">
                <a16:creationId xmlns:a16="http://schemas.microsoft.com/office/drawing/2014/main" id="{79132E79-A051-7BA8-4DEC-6809DEDF261F}"/>
              </a:ext>
            </a:extLst>
          </p:cNvPr>
          <p:cNvSpPr txBox="1">
            <a:spLocks/>
          </p:cNvSpPr>
          <p:nvPr/>
        </p:nvSpPr>
        <p:spPr>
          <a:xfrm>
            <a:off x="370800" y="2649300"/>
            <a:ext cx="2592070" cy="778521"/>
          </a:xfrm>
          <a:prstGeom prst="rect">
            <a:avLst/>
          </a:prstGeom>
        </p:spPr>
        <p:txBody>
          <a:bodyPr vert="horz" lIns="86402" tIns="43201" rIns="86402" bIns="43201"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2000" kern="1200" cap="all" spc="150" baseline="0" dirty="0" smtClean="0">
                <a:solidFill>
                  <a:schemeClr val="tx1"/>
                </a:solidFill>
                <a:latin typeface="+mj-lt"/>
                <a:ea typeface="+mj-ea"/>
                <a:cs typeface="+mj-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890" dirty="0">
                <a:solidFill>
                  <a:schemeClr val="bg1">
                    <a:lumMod val="100000"/>
                  </a:schemeClr>
                </a:solidFill>
              </a:rPr>
              <a:t>Information consumers</a:t>
            </a:r>
          </a:p>
        </p:txBody>
      </p:sp>
      <p:sp>
        <p:nvSpPr>
          <p:cNvPr id="68" name="Content Placeholder 3">
            <a:extLst>
              <a:ext uri="{FF2B5EF4-FFF2-40B4-BE49-F238E27FC236}">
                <a16:creationId xmlns:a16="http://schemas.microsoft.com/office/drawing/2014/main" id="{D365EEDA-810E-2953-F38F-FD3BE67C806F}"/>
              </a:ext>
            </a:extLst>
          </p:cNvPr>
          <p:cNvSpPr txBox="1">
            <a:spLocks/>
          </p:cNvSpPr>
          <p:nvPr/>
        </p:nvSpPr>
        <p:spPr>
          <a:xfrm>
            <a:off x="341868" y="3623346"/>
            <a:ext cx="2592070" cy="2382815"/>
          </a:xfrm>
          <a:prstGeom prst="rect">
            <a:avLst/>
          </a:prstGeom>
        </p:spPr>
        <p:txBody>
          <a:bodyPr vert="horz" lIns="86402" tIns="43201" rIns="86402" bIns="43201"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spc="5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4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 typeface="Arial" panose="020B0604020202020204" pitchFamily="34" charset="0"/>
              <a:buChar char="•"/>
            </a:pPr>
            <a:r>
              <a:rPr lang="en-GB" sz="1323" dirty="0">
                <a:solidFill>
                  <a:schemeClr val="bg1">
                    <a:lumMod val="100000"/>
                  </a:schemeClr>
                </a:solidFill>
              </a:rPr>
              <a:t>Business Analysts</a:t>
            </a:r>
          </a:p>
          <a:p>
            <a:pPr marL="270005" indent="-270005">
              <a:buFont typeface="Arial" panose="020B0604020202020204" pitchFamily="34" charset="0"/>
              <a:buChar char="•"/>
            </a:pPr>
            <a:r>
              <a:rPr lang="en-GB" sz="1323" dirty="0">
                <a:solidFill>
                  <a:schemeClr val="bg1">
                    <a:lumMod val="100000"/>
                  </a:schemeClr>
                </a:solidFill>
              </a:rPr>
              <a:t>No Technical Background</a:t>
            </a:r>
          </a:p>
          <a:p>
            <a:pPr marL="270005" indent="-270005">
              <a:buFont typeface="Arial" panose="020B0604020202020204" pitchFamily="34" charset="0"/>
              <a:buChar char="•"/>
            </a:pPr>
            <a:r>
              <a:rPr lang="en-GB" sz="1323" dirty="0">
                <a:solidFill>
                  <a:schemeClr val="bg1">
                    <a:lumMod val="100000"/>
                  </a:schemeClr>
                </a:solidFill>
              </a:rPr>
              <a:t>Use Existing Data Products to derive insight and make decisions</a:t>
            </a:r>
          </a:p>
          <a:p>
            <a:pPr marL="270005" indent="-270005">
              <a:buFont typeface="Arial" panose="020B0604020202020204" pitchFamily="34" charset="0"/>
              <a:buChar char="•"/>
            </a:pPr>
            <a:r>
              <a:rPr lang="en-GB" sz="1323" dirty="0">
                <a:solidFill>
                  <a:schemeClr val="bg1">
                    <a:lumMod val="100000"/>
                  </a:schemeClr>
                </a:solidFill>
              </a:rPr>
              <a:t>Work at the end of the Insight Supply Chain</a:t>
            </a:r>
          </a:p>
          <a:p>
            <a:pPr marL="270005" indent="-270005">
              <a:buFont typeface="Arial" panose="020B0604020202020204" pitchFamily="34" charset="0"/>
              <a:buChar char="•"/>
            </a:pPr>
            <a:r>
              <a:rPr lang="en-GB" sz="1323" dirty="0">
                <a:solidFill>
                  <a:schemeClr val="bg1">
                    <a:lumMod val="100000"/>
                  </a:schemeClr>
                </a:solidFill>
              </a:rPr>
              <a:t>No Power over the previous steps of the chain</a:t>
            </a:r>
          </a:p>
        </p:txBody>
      </p:sp>
    </p:spTree>
    <p:extLst>
      <p:ext uri="{BB962C8B-B14F-4D97-AF65-F5344CB8AC3E}">
        <p14:creationId xmlns:p14="http://schemas.microsoft.com/office/powerpoint/2010/main" val="3989317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F2C31-BEFF-ED6E-14DB-E498C3641166}"/>
              </a:ext>
            </a:extLst>
          </p:cNvPr>
          <p:cNvSpPr>
            <a:spLocks noGrp="1"/>
          </p:cNvSpPr>
          <p:nvPr>
            <p:ph type="title"/>
          </p:nvPr>
        </p:nvSpPr>
        <p:spPr/>
        <p:txBody>
          <a:bodyPr/>
          <a:lstStyle/>
          <a:p>
            <a:endParaRPr lang="en-DK"/>
          </a:p>
        </p:txBody>
      </p:sp>
      <p:sp>
        <p:nvSpPr>
          <p:cNvPr id="2" name="TextBox 1">
            <a:extLst>
              <a:ext uri="{FF2B5EF4-FFF2-40B4-BE49-F238E27FC236}">
                <a16:creationId xmlns:a16="http://schemas.microsoft.com/office/drawing/2014/main" id="{D9A2900F-812A-ED53-94B3-7CB13B0B7351}"/>
              </a:ext>
            </a:extLst>
          </p:cNvPr>
          <p:cNvSpPr txBox="1"/>
          <p:nvPr/>
        </p:nvSpPr>
        <p:spPr>
          <a:xfrm>
            <a:off x="1782331" y="955574"/>
            <a:ext cx="7955827" cy="3722301"/>
          </a:xfrm>
          <a:prstGeom prst="rect">
            <a:avLst/>
          </a:prstGeom>
          <a:noFill/>
        </p:spPr>
        <p:txBody>
          <a:bodyPr wrap="square" lIns="0" tIns="0" rIns="0" bIns="0" rtlCol="0">
            <a:spAutoFit/>
          </a:bodyPr>
          <a:lstStyle/>
          <a:p>
            <a:pPr algn="ctr"/>
            <a:r>
              <a:rPr lang="en-US" sz="6047" b="1" dirty="0">
                <a:solidFill>
                  <a:schemeClr val="bg1">
                    <a:lumMod val="100000"/>
                  </a:schemeClr>
                </a:solidFill>
              </a:rPr>
              <a:t>What does Microsoft think analytics engineers should know?</a:t>
            </a:r>
            <a:endParaRPr lang="en-DK" sz="6047" b="1" dirty="0" err="1">
              <a:solidFill>
                <a:schemeClr val="bg1">
                  <a:lumMod val="100000"/>
                </a:schemeClr>
              </a:solidFill>
            </a:endParaRPr>
          </a:p>
        </p:txBody>
      </p:sp>
    </p:spTree>
    <p:extLst>
      <p:ext uri="{BB962C8B-B14F-4D97-AF65-F5344CB8AC3E}">
        <p14:creationId xmlns:p14="http://schemas.microsoft.com/office/powerpoint/2010/main" val="3661202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9D195-4B12-4383-9967-82090986FA72}"/>
              </a:ext>
            </a:extLst>
          </p:cNvPr>
          <p:cNvSpPr>
            <a:spLocks noGrp="1"/>
          </p:cNvSpPr>
          <p:nvPr>
            <p:ph type="title"/>
          </p:nvPr>
        </p:nvSpPr>
        <p:spPr/>
        <p:txBody>
          <a:bodyPr/>
          <a:lstStyle/>
          <a:p>
            <a:endParaRPr lang="en-DK"/>
          </a:p>
        </p:txBody>
      </p:sp>
      <p:sp>
        <p:nvSpPr>
          <p:cNvPr id="2" name="TextBox 1">
            <a:extLst>
              <a:ext uri="{FF2B5EF4-FFF2-40B4-BE49-F238E27FC236}">
                <a16:creationId xmlns:a16="http://schemas.microsoft.com/office/drawing/2014/main" id="{D9A2900F-812A-ED53-94B3-7CB13B0B7351}"/>
              </a:ext>
            </a:extLst>
          </p:cNvPr>
          <p:cNvSpPr txBox="1"/>
          <p:nvPr/>
        </p:nvSpPr>
        <p:spPr>
          <a:xfrm>
            <a:off x="1782331" y="955574"/>
            <a:ext cx="7955827" cy="5699637"/>
          </a:xfrm>
          <a:prstGeom prst="rect">
            <a:avLst/>
          </a:prstGeom>
          <a:noFill/>
        </p:spPr>
        <p:txBody>
          <a:bodyPr wrap="square" lIns="0" tIns="0" rIns="0" bIns="0" rtlCol="0">
            <a:spAutoFit/>
          </a:bodyPr>
          <a:lstStyle/>
          <a:p>
            <a:pPr algn="ctr"/>
            <a:r>
              <a:rPr lang="en-US" sz="6047" b="1" dirty="0">
                <a:solidFill>
                  <a:schemeClr val="bg1">
                    <a:lumMod val="100000"/>
                  </a:schemeClr>
                </a:solidFill>
              </a:rPr>
              <a:t>DP-600:</a:t>
            </a:r>
          </a:p>
          <a:p>
            <a:pPr algn="ctr"/>
            <a:r>
              <a:rPr lang="en-GB" sz="6236" b="1" dirty="0">
                <a:solidFill>
                  <a:schemeClr val="bg1">
                    <a:lumMod val="100000"/>
                  </a:schemeClr>
                </a:solidFill>
                <a:latin typeface="Segoe UI" panose="020B0502040204020203" pitchFamily="34" charset="0"/>
              </a:rPr>
              <a:t>Implementing Analytics Solutions Using Microsoft Fabric</a:t>
            </a:r>
          </a:p>
          <a:p>
            <a:pPr algn="ctr"/>
            <a:endParaRPr lang="en-DK" sz="6047" b="1" dirty="0" err="1"/>
          </a:p>
        </p:txBody>
      </p:sp>
    </p:spTree>
    <p:extLst>
      <p:ext uri="{BB962C8B-B14F-4D97-AF65-F5344CB8AC3E}">
        <p14:creationId xmlns:p14="http://schemas.microsoft.com/office/powerpoint/2010/main" val="1734345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28B8B-3D6A-3C86-B251-24F29B43E230}"/>
              </a:ext>
            </a:extLst>
          </p:cNvPr>
          <p:cNvSpPr>
            <a:spLocks noGrp="1"/>
          </p:cNvSpPr>
          <p:nvPr>
            <p:ph type="title"/>
          </p:nvPr>
        </p:nvSpPr>
        <p:spPr/>
        <p:txBody>
          <a:bodyPr/>
          <a:lstStyle/>
          <a:p>
            <a:endParaRPr lang="en-DK"/>
          </a:p>
        </p:txBody>
      </p:sp>
      <p:sp>
        <p:nvSpPr>
          <p:cNvPr id="3" name="TextBox 2">
            <a:extLst>
              <a:ext uri="{FF2B5EF4-FFF2-40B4-BE49-F238E27FC236}">
                <a16:creationId xmlns:a16="http://schemas.microsoft.com/office/drawing/2014/main" id="{2C8C6DA4-F0B2-33C9-DD5C-F891D2930690}"/>
              </a:ext>
            </a:extLst>
          </p:cNvPr>
          <p:cNvSpPr txBox="1"/>
          <p:nvPr/>
        </p:nvSpPr>
        <p:spPr>
          <a:xfrm>
            <a:off x="1782331" y="222159"/>
            <a:ext cx="7955827" cy="930576"/>
          </a:xfrm>
          <a:prstGeom prst="rect">
            <a:avLst/>
          </a:prstGeom>
          <a:noFill/>
        </p:spPr>
        <p:txBody>
          <a:bodyPr wrap="square" lIns="0" tIns="0" rIns="0" bIns="0" rtlCol="0">
            <a:spAutoFit/>
          </a:bodyPr>
          <a:lstStyle/>
          <a:p>
            <a:pPr algn="ctr"/>
            <a:r>
              <a:rPr lang="en-US" sz="6047" b="1" dirty="0">
                <a:solidFill>
                  <a:schemeClr val="bg1">
                    <a:lumMod val="100000"/>
                  </a:schemeClr>
                </a:solidFill>
              </a:rPr>
              <a:t>Study Guide Topics</a:t>
            </a:r>
            <a:endParaRPr lang="en-DK" sz="6047" b="1" dirty="0" err="1">
              <a:solidFill>
                <a:schemeClr val="bg1">
                  <a:lumMod val="100000"/>
                </a:schemeClr>
              </a:solidFill>
            </a:endParaRPr>
          </a:p>
        </p:txBody>
      </p:sp>
      <p:sp>
        <p:nvSpPr>
          <p:cNvPr id="5" name="TextBox 4">
            <a:extLst>
              <a:ext uri="{FF2B5EF4-FFF2-40B4-BE49-F238E27FC236}">
                <a16:creationId xmlns:a16="http://schemas.microsoft.com/office/drawing/2014/main" id="{D667D810-475F-CAD9-33E9-596F80EA440B}"/>
              </a:ext>
            </a:extLst>
          </p:cNvPr>
          <p:cNvSpPr txBox="1"/>
          <p:nvPr/>
        </p:nvSpPr>
        <p:spPr>
          <a:xfrm>
            <a:off x="744806" y="1461568"/>
            <a:ext cx="5759318" cy="1924501"/>
          </a:xfrm>
          <a:prstGeom prst="rect">
            <a:avLst/>
          </a:prstGeom>
          <a:solidFill>
            <a:schemeClr val="tx2"/>
          </a:solidFill>
        </p:spPr>
        <p:txBody>
          <a:bodyPr wrap="square">
            <a:spAutoFit/>
          </a:bodyPr>
          <a:lstStyle/>
          <a:p>
            <a:pPr algn="l"/>
            <a:r>
              <a:rPr lang="en-GB" sz="1701" b="1" dirty="0">
                <a:solidFill>
                  <a:schemeClr val="bg1"/>
                </a:solidFill>
                <a:latin typeface="Segoe UI" panose="020B0502040204020203" pitchFamily="34" charset="0"/>
              </a:rPr>
              <a:t>Plan a data analytics environment</a:t>
            </a:r>
          </a:p>
          <a:p>
            <a:pPr algn="l">
              <a:buFont typeface="Arial" panose="020B0604020202020204" pitchFamily="34" charset="0"/>
              <a:buChar char="•"/>
            </a:pPr>
            <a:r>
              <a:rPr lang="en-GB" sz="1701" dirty="0">
                <a:solidFill>
                  <a:schemeClr val="bg1"/>
                </a:solidFill>
                <a:latin typeface="Segoe UI" panose="020B0502040204020203" pitchFamily="34" charset="0"/>
              </a:rPr>
              <a:t>Identify requirements for a solution, including components, features, performance, and capacity stock-keeping units (SKUs)</a:t>
            </a:r>
          </a:p>
          <a:p>
            <a:pPr algn="l">
              <a:buFont typeface="Arial" panose="020B0604020202020204" pitchFamily="34" charset="0"/>
              <a:buChar char="•"/>
            </a:pPr>
            <a:r>
              <a:rPr lang="en-GB" sz="1701" dirty="0">
                <a:solidFill>
                  <a:schemeClr val="bg1"/>
                </a:solidFill>
                <a:latin typeface="Segoe UI" panose="020B0502040204020203" pitchFamily="34" charset="0"/>
              </a:rPr>
              <a:t>Recommend settings in the Fabric admin portal</a:t>
            </a:r>
          </a:p>
          <a:p>
            <a:pPr algn="l">
              <a:buFont typeface="Arial" panose="020B0604020202020204" pitchFamily="34" charset="0"/>
              <a:buChar char="•"/>
            </a:pPr>
            <a:r>
              <a:rPr lang="en-GB" sz="1701" dirty="0">
                <a:solidFill>
                  <a:schemeClr val="bg1"/>
                </a:solidFill>
                <a:latin typeface="Segoe UI" panose="020B0502040204020203" pitchFamily="34" charset="0"/>
              </a:rPr>
              <a:t>Choose a data gateway type</a:t>
            </a:r>
          </a:p>
          <a:p>
            <a:pPr algn="l">
              <a:buFont typeface="Arial" panose="020B0604020202020204" pitchFamily="34" charset="0"/>
              <a:buChar char="•"/>
            </a:pPr>
            <a:r>
              <a:rPr lang="en-GB" sz="1701" dirty="0">
                <a:solidFill>
                  <a:schemeClr val="bg1"/>
                </a:solidFill>
                <a:latin typeface="Segoe UI" panose="020B0502040204020203" pitchFamily="34" charset="0"/>
              </a:rPr>
              <a:t>Create a custom Power BI report theme</a:t>
            </a:r>
          </a:p>
        </p:txBody>
      </p:sp>
      <p:sp>
        <p:nvSpPr>
          <p:cNvPr id="7" name="TextBox 6">
            <a:extLst>
              <a:ext uri="{FF2B5EF4-FFF2-40B4-BE49-F238E27FC236}">
                <a16:creationId xmlns:a16="http://schemas.microsoft.com/office/drawing/2014/main" id="{106A4A12-3631-57F8-B815-17F04659B548}"/>
              </a:ext>
            </a:extLst>
          </p:cNvPr>
          <p:cNvSpPr txBox="1"/>
          <p:nvPr/>
        </p:nvSpPr>
        <p:spPr>
          <a:xfrm>
            <a:off x="6590779" y="2004332"/>
            <a:ext cx="4414305" cy="3233193"/>
          </a:xfrm>
          <a:prstGeom prst="rect">
            <a:avLst/>
          </a:prstGeom>
          <a:solidFill>
            <a:schemeClr val="accent4">
              <a:lumMod val="100000"/>
            </a:schemeClr>
          </a:solidFill>
        </p:spPr>
        <p:txBody>
          <a:bodyPr wrap="square">
            <a:spAutoFit/>
          </a:bodyPr>
          <a:lstStyle/>
          <a:p>
            <a:pPr algn="l"/>
            <a:r>
              <a:rPr lang="en-GB" sz="1701" b="1" dirty="0">
                <a:solidFill>
                  <a:schemeClr val="bg1"/>
                </a:solidFill>
                <a:latin typeface="Segoe UI" panose="020B0502040204020203" pitchFamily="34" charset="0"/>
              </a:rPr>
              <a:t>Implement and manage a data analytics environment</a:t>
            </a:r>
          </a:p>
          <a:p>
            <a:pPr algn="l">
              <a:buFont typeface="Arial" panose="020B0604020202020204" pitchFamily="34" charset="0"/>
              <a:buChar char="•"/>
            </a:pPr>
            <a:r>
              <a:rPr lang="en-GB" sz="1701" dirty="0">
                <a:solidFill>
                  <a:schemeClr val="bg1"/>
                </a:solidFill>
                <a:latin typeface="Segoe UI" panose="020B0502040204020203" pitchFamily="34" charset="0"/>
              </a:rPr>
              <a:t>Implement workspace and item-level access controls for Fabric items</a:t>
            </a:r>
          </a:p>
          <a:p>
            <a:pPr algn="l">
              <a:buFont typeface="Arial" panose="020B0604020202020204" pitchFamily="34" charset="0"/>
              <a:buChar char="•"/>
            </a:pPr>
            <a:r>
              <a:rPr lang="en-GB" sz="1701" dirty="0">
                <a:solidFill>
                  <a:schemeClr val="bg1"/>
                </a:solidFill>
                <a:latin typeface="Segoe UI" panose="020B0502040204020203" pitchFamily="34" charset="0"/>
              </a:rPr>
              <a:t>Implement data sharing for workspaces, warehouses, and </a:t>
            </a:r>
            <a:r>
              <a:rPr lang="en-GB" sz="1701" dirty="0" err="1">
                <a:solidFill>
                  <a:schemeClr val="bg1"/>
                </a:solidFill>
                <a:latin typeface="Segoe UI" panose="020B0502040204020203" pitchFamily="34" charset="0"/>
              </a:rPr>
              <a:t>lakehouses</a:t>
            </a:r>
            <a:endParaRPr lang="en-GB" sz="1701" dirty="0">
              <a:solidFill>
                <a:schemeClr val="bg1"/>
              </a:solidFill>
              <a:latin typeface="Segoe UI" panose="020B0502040204020203" pitchFamily="34" charset="0"/>
            </a:endParaRPr>
          </a:p>
          <a:p>
            <a:pPr algn="l">
              <a:buFont typeface="Arial" panose="020B0604020202020204" pitchFamily="34" charset="0"/>
              <a:buChar char="•"/>
            </a:pPr>
            <a:r>
              <a:rPr lang="en-GB" sz="1701" dirty="0">
                <a:solidFill>
                  <a:schemeClr val="bg1"/>
                </a:solidFill>
                <a:latin typeface="Segoe UI" panose="020B0502040204020203" pitchFamily="34" charset="0"/>
              </a:rPr>
              <a:t>Manage sensitivity labels in semantic models and </a:t>
            </a:r>
            <a:r>
              <a:rPr lang="en-GB" sz="1701" dirty="0" err="1">
                <a:solidFill>
                  <a:schemeClr val="bg1"/>
                </a:solidFill>
                <a:latin typeface="Segoe UI" panose="020B0502040204020203" pitchFamily="34" charset="0"/>
              </a:rPr>
              <a:t>lakehouses</a:t>
            </a:r>
            <a:endParaRPr lang="en-GB" sz="1701" dirty="0">
              <a:solidFill>
                <a:schemeClr val="bg1"/>
              </a:solidFill>
              <a:latin typeface="Segoe UI" panose="020B0502040204020203" pitchFamily="34" charset="0"/>
            </a:endParaRPr>
          </a:p>
          <a:p>
            <a:pPr algn="l">
              <a:buFont typeface="Arial" panose="020B0604020202020204" pitchFamily="34" charset="0"/>
              <a:buChar char="•"/>
            </a:pPr>
            <a:r>
              <a:rPr lang="en-GB" sz="1701" dirty="0">
                <a:solidFill>
                  <a:schemeClr val="bg1"/>
                </a:solidFill>
                <a:latin typeface="Segoe UI" panose="020B0502040204020203" pitchFamily="34" charset="0"/>
              </a:rPr>
              <a:t>Configure Fabric-enabled workspace settings</a:t>
            </a:r>
          </a:p>
          <a:p>
            <a:pPr algn="l">
              <a:buFont typeface="Arial" panose="020B0604020202020204" pitchFamily="34" charset="0"/>
              <a:buChar char="•"/>
            </a:pPr>
            <a:r>
              <a:rPr lang="en-GB" sz="1701" dirty="0">
                <a:solidFill>
                  <a:schemeClr val="bg1"/>
                </a:solidFill>
                <a:latin typeface="Segoe UI" panose="020B0502040204020203" pitchFamily="34" charset="0"/>
              </a:rPr>
              <a:t>Manage Fabric capacity and configure capacity settings</a:t>
            </a:r>
          </a:p>
        </p:txBody>
      </p:sp>
      <p:sp>
        <p:nvSpPr>
          <p:cNvPr id="12" name="TextBox 11">
            <a:extLst>
              <a:ext uri="{FF2B5EF4-FFF2-40B4-BE49-F238E27FC236}">
                <a16:creationId xmlns:a16="http://schemas.microsoft.com/office/drawing/2014/main" id="{93D6252D-A1BB-9B4D-ADF0-3A9B46B4EB06}"/>
              </a:ext>
            </a:extLst>
          </p:cNvPr>
          <p:cNvSpPr txBox="1"/>
          <p:nvPr/>
        </p:nvSpPr>
        <p:spPr>
          <a:xfrm>
            <a:off x="2759187" y="2855881"/>
            <a:ext cx="5759318" cy="3233193"/>
          </a:xfrm>
          <a:prstGeom prst="rect">
            <a:avLst/>
          </a:prstGeom>
          <a:solidFill>
            <a:schemeClr val="accent1">
              <a:lumMod val="75000"/>
            </a:schemeClr>
          </a:solidFill>
        </p:spPr>
        <p:txBody>
          <a:bodyPr wrap="square">
            <a:spAutoFit/>
          </a:bodyPr>
          <a:lstStyle/>
          <a:p>
            <a:pPr algn="l"/>
            <a:r>
              <a:rPr lang="en-GB" sz="1701" b="1" dirty="0">
                <a:solidFill>
                  <a:schemeClr val="bg1"/>
                </a:solidFill>
                <a:latin typeface="Segoe UI" panose="020B0502040204020203" pitchFamily="34" charset="0"/>
              </a:rPr>
              <a:t>Manage the analytics development lifecycle</a:t>
            </a:r>
          </a:p>
          <a:p>
            <a:pPr algn="l">
              <a:buFont typeface="Arial" panose="020B0604020202020204" pitchFamily="34" charset="0"/>
              <a:buChar char="•"/>
            </a:pPr>
            <a:r>
              <a:rPr lang="en-GB" sz="1701" dirty="0">
                <a:solidFill>
                  <a:schemeClr val="bg1"/>
                </a:solidFill>
                <a:latin typeface="Segoe UI" panose="020B0502040204020203" pitchFamily="34" charset="0"/>
              </a:rPr>
              <a:t>Implement version control for a workspace</a:t>
            </a:r>
          </a:p>
          <a:p>
            <a:pPr algn="l">
              <a:buFont typeface="Arial" panose="020B0604020202020204" pitchFamily="34" charset="0"/>
              <a:buChar char="•"/>
            </a:pPr>
            <a:r>
              <a:rPr lang="en-GB" sz="1701" dirty="0">
                <a:solidFill>
                  <a:schemeClr val="bg1"/>
                </a:solidFill>
                <a:latin typeface="Segoe UI" panose="020B0502040204020203" pitchFamily="34" charset="0"/>
              </a:rPr>
              <a:t>Create and manage a Power BI Desktop project (.</a:t>
            </a:r>
            <a:r>
              <a:rPr lang="en-GB" sz="1701" dirty="0" err="1">
                <a:solidFill>
                  <a:schemeClr val="bg1"/>
                </a:solidFill>
                <a:latin typeface="Segoe UI" panose="020B0502040204020203" pitchFamily="34" charset="0"/>
              </a:rPr>
              <a:t>pbip</a:t>
            </a:r>
            <a:r>
              <a:rPr lang="en-GB" sz="1701" dirty="0">
                <a:solidFill>
                  <a:schemeClr val="bg1"/>
                </a:solidFill>
                <a:latin typeface="Segoe UI" panose="020B0502040204020203" pitchFamily="34" charset="0"/>
              </a:rPr>
              <a:t>)</a:t>
            </a:r>
          </a:p>
          <a:p>
            <a:pPr algn="l">
              <a:buFont typeface="Arial" panose="020B0604020202020204" pitchFamily="34" charset="0"/>
              <a:buChar char="•"/>
            </a:pPr>
            <a:r>
              <a:rPr lang="en-GB" sz="1701" dirty="0">
                <a:solidFill>
                  <a:schemeClr val="bg1"/>
                </a:solidFill>
                <a:latin typeface="Segoe UI" panose="020B0502040204020203" pitchFamily="34" charset="0"/>
              </a:rPr>
              <a:t>Plan and implement deployment solutions</a:t>
            </a:r>
          </a:p>
          <a:p>
            <a:pPr algn="l">
              <a:buFont typeface="Arial" panose="020B0604020202020204" pitchFamily="34" charset="0"/>
              <a:buChar char="•"/>
            </a:pPr>
            <a:r>
              <a:rPr lang="en-GB" sz="1701" dirty="0">
                <a:solidFill>
                  <a:schemeClr val="bg1"/>
                </a:solidFill>
                <a:latin typeface="Segoe UI" panose="020B0502040204020203" pitchFamily="34" charset="0"/>
              </a:rPr>
              <a:t>Perform impact analysis of downstream dependencies from </a:t>
            </a:r>
            <a:r>
              <a:rPr lang="en-GB" sz="1701" dirty="0" err="1">
                <a:solidFill>
                  <a:schemeClr val="bg1"/>
                </a:solidFill>
                <a:latin typeface="Segoe UI" panose="020B0502040204020203" pitchFamily="34" charset="0"/>
              </a:rPr>
              <a:t>lakehouses</a:t>
            </a:r>
            <a:r>
              <a:rPr lang="en-GB" sz="1701" dirty="0">
                <a:solidFill>
                  <a:schemeClr val="bg1"/>
                </a:solidFill>
                <a:latin typeface="Segoe UI" panose="020B0502040204020203" pitchFamily="34" charset="0"/>
              </a:rPr>
              <a:t>, data warehouses, dataflows, and semantic models</a:t>
            </a:r>
          </a:p>
          <a:p>
            <a:pPr algn="l">
              <a:buFont typeface="Arial" panose="020B0604020202020204" pitchFamily="34" charset="0"/>
              <a:buChar char="•"/>
            </a:pPr>
            <a:r>
              <a:rPr lang="en-GB" sz="1701" dirty="0">
                <a:solidFill>
                  <a:schemeClr val="bg1"/>
                </a:solidFill>
                <a:latin typeface="Segoe UI" panose="020B0502040204020203" pitchFamily="34" charset="0"/>
              </a:rPr>
              <a:t>Deploy and manage semantic models by using the XMLA endpoint</a:t>
            </a:r>
          </a:p>
          <a:p>
            <a:pPr algn="l">
              <a:buFont typeface="Arial" panose="020B0604020202020204" pitchFamily="34" charset="0"/>
              <a:buChar char="•"/>
            </a:pPr>
            <a:r>
              <a:rPr lang="en-GB" sz="1701" dirty="0">
                <a:solidFill>
                  <a:schemeClr val="bg1"/>
                </a:solidFill>
                <a:latin typeface="Segoe UI" panose="020B0502040204020203" pitchFamily="34" charset="0"/>
              </a:rPr>
              <a:t>Create and update reusable assets, including Power BI template (.</a:t>
            </a:r>
            <a:r>
              <a:rPr lang="en-GB" sz="1701" dirty="0" err="1">
                <a:solidFill>
                  <a:schemeClr val="bg1"/>
                </a:solidFill>
                <a:latin typeface="Segoe UI" panose="020B0502040204020203" pitchFamily="34" charset="0"/>
              </a:rPr>
              <a:t>pbit</a:t>
            </a:r>
            <a:r>
              <a:rPr lang="en-GB" sz="1701" dirty="0">
                <a:solidFill>
                  <a:schemeClr val="bg1"/>
                </a:solidFill>
                <a:latin typeface="Segoe UI" panose="020B0502040204020203" pitchFamily="34" charset="0"/>
              </a:rPr>
              <a:t>) files, Power BI data source (.</a:t>
            </a:r>
            <a:r>
              <a:rPr lang="en-GB" sz="1701" dirty="0" err="1">
                <a:solidFill>
                  <a:schemeClr val="bg1"/>
                </a:solidFill>
                <a:latin typeface="Segoe UI" panose="020B0502040204020203" pitchFamily="34" charset="0"/>
              </a:rPr>
              <a:t>pbids</a:t>
            </a:r>
            <a:r>
              <a:rPr lang="en-GB" sz="1701" dirty="0">
                <a:solidFill>
                  <a:schemeClr val="bg1"/>
                </a:solidFill>
                <a:latin typeface="Segoe UI" panose="020B0502040204020203" pitchFamily="34" charset="0"/>
              </a:rPr>
              <a:t>) files, and shared semantic models</a:t>
            </a:r>
          </a:p>
        </p:txBody>
      </p:sp>
      <p:sp>
        <p:nvSpPr>
          <p:cNvPr id="14" name="TextBox 13">
            <a:extLst>
              <a:ext uri="{FF2B5EF4-FFF2-40B4-BE49-F238E27FC236}">
                <a16:creationId xmlns:a16="http://schemas.microsoft.com/office/drawing/2014/main" id="{0A794ACD-9077-7B7C-B10D-773FE418605A}"/>
              </a:ext>
            </a:extLst>
          </p:cNvPr>
          <p:cNvSpPr txBox="1"/>
          <p:nvPr/>
        </p:nvSpPr>
        <p:spPr>
          <a:xfrm>
            <a:off x="177163" y="3212489"/>
            <a:ext cx="5759318" cy="2186240"/>
          </a:xfrm>
          <a:prstGeom prst="rect">
            <a:avLst/>
          </a:prstGeom>
          <a:solidFill>
            <a:schemeClr val="tx1">
              <a:lumMod val="50000"/>
              <a:lumOff val="50000"/>
            </a:schemeClr>
          </a:solidFill>
        </p:spPr>
        <p:txBody>
          <a:bodyPr wrap="square">
            <a:spAutoFit/>
          </a:bodyPr>
          <a:lstStyle/>
          <a:p>
            <a:pPr algn="l"/>
            <a:r>
              <a:rPr lang="en-GB" sz="1701" b="1" dirty="0">
                <a:solidFill>
                  <a:schemeClr val="bg1"/>
                </a:solidFill>
                <a:latin typeface="Segoe UI" panose="020B0502040204020203" pitchFamily="34" charset="0"/>
              </a:rPr>
              <a:t>Create objects in a </a:t>
            </a:r>
            <a:r>
              <a:rPr lang="en-GB" sz="1701" b="1" dirty="0" err="1">
                <a:solidFill>
                  <a:schemeClr val="bg1"/>
                </a:solidFill>
                <a:latin typeface="Segoe UI" panose="020B0502040204020203" pitchFamily="34" charset="0"/>
              </a:rPr>
              <a:t>lakehouse</a:t>
            </a:r>
            <a:r>
              <a:rPr lang="en-GB" sz="1701" b="1" dirty="0">
                <a:solidFill>
                  <a:schemeClr val="bg1"/>
                </a:solidFill>
                <a:latin typeface="Segoe UI" panose="020B0502040204020203" pitchFamily="34" charset="0"/>
              </a:rPr>
              <a:t> or warehouse</a:t>
            </a:r>
          </a:p>
          <a:p>
            <a:pPr algn="l">
              <a:buFont typeface="Arial" panose="020B0604020202020204" pitchFamily="34" charset="0"/>
              <a:buChar char="•"/>
            </a:pPr>
            <a:r>
              <a:rPr lang="en-GB" sz="1701" dirty="0">
                <a:solidFill>
                  <a:schemeClr val="bg1"/>
                </a:solidFill>
                <a:latin typeface="Segoe UI" panose="020B0502040204020203" pitchFamily="34" charset="0"/>
              </a:rPr>
              <a:t>Ingest data by using a data pipeline, dataflow, or notebook</a:t>
            </a:r>
          </a:p>
          <a:p>
            <a:pPr algn="l">
              <a:buFont typeface="Arial" panose="020B0604020202020204" pitchFamily="34" charset="0"/>
              <a:buChar char="•"/>
            </a:pPr>
            <a:r>
              <a:rPr lang="en-GB" sz="1701" dirty="0">
                <a:solidFill>
                  <a:schemeClr val="bg1"/>
                </a:solidFill>
                <a:latin typeface="Segoe UI" panose="020B0502040204020203" pitchFamily="34" charset="0"/>
              </a:rPr>
              <a:t>Create and manage shortcuts</a:t>
            </a:r>
          </a:p>
          <a:p>
            <a:pPr algn="l">
              <a:buFont typeface="Arial" panose="020B0604020202020204" pitchFamily="34" charset="0"/>
              <a:buChar char="•"/>
            </a:pPr>
            <a:r>
              <a:rPr lang="en-GB" sz="1701" dirty="0">
                <a:solidFill>
                  <a:schemeClr val="bg1"/>
                </a:solidFill>
                <a:latin typeface="Segoe UI" panose="020B0502040204020203" pitchFamily="34" charset="0"/>
              </a:rPr>
              <a:t>Implement file partitioning for analytics workloads in a </a:t>
            </a:r>
            <a:r>
              <a:rPr lang="en-GB" sz="1701" dirty="0" err="1">
                <a:solidFill>
                  <a:schemeClr val="bg1"/>
                </a:solidFill>
                <a:latin typeface="Segoe UI" panose="020B0502040204020203" pitchFamily="34" charset="0"/>
              </a:rPr>
              <a:t>lakehouse</a:t>
            </a:r>
            <a:endParaRPr lang="en-GB" sz="1701" dirty="0">
              <a:solidFill>
                <a:schemeClr val="bg1"/>
              </a:solidFill>
              <a:latin typeface="Segoe UI" panose="020B0502040204020203" pitchFamily="34" charset="0"/>
            </a:endParaRPr>
          </a:p>
          <a:p>
            <a:pPr algn="l">
              <a:buFont typeface="Arial" panose="020B0604020202020204" pitchFamily="34" charset="0"/>
              <a:buChar char="•"/>
            </a:pPr>
            <a:r>
              <a:rPr lang="en-GB" sz="1701" dirty="0">
                <a:solidFill>
                  <a:schemeClr val="bg1"/>
                </a:solidFill>
                <a:latin typeface="Segoe UI" panose="020B0502040204020203" pitchFamily="34" charset="0"/>
              </a:rPr>
              <a:t>Create views, functions, and stored procedures</a:t>
            </a:r>
          </a:p>
          <a:p>
            <a:pPr algn="l">
              <a:buFont typeface="Arial" panose="020B0604020202020204" pitchFamily="34" charset="0"/>
              <a:buChar char="•"/>
            </a:pPr>
            <a:r>
              <a:rPr lang="en-GB" sz="1701" dirty="0">
                <a:solidFill>
                  <a:schemeClr val="bg1"/>
                </a:solidFill>
                <a:latin typeface="Segoe UI" panose="020B0502040204020203" pitchFamily="34" charset="0"/>
              </a:rPr>
              <a:t>Enrich data by adding new columns or tables</a:t>
            </a:r>
          </a:p>
        </p:txBody>
      </p:sp>
      <p:sp>
        <p:nvSpPr>
          <p:cNvPr id="16" name="TextBox 15">
            <a:extLst>
              <a:ext uri="{FF2B5EF4-FFF2-40B4-BE49-F238E27FC236}">
                <a16:creationId xmlns:a16="http://schemas.microsoft.com/office/drawing/2014/main" id="{0EBF4D34-26C9-E6BE-F097-D6623D7681D5}"/>
              </a:ext>
            </a:extLst>
          </p:cNvPr>
          <p:cNvSpPr txBox="1"/>
          <p:nvPr/>
        </p:nvSpPr>
        <p:spPr>
          <a:xfrm>
            <a:off x="5522052" y="1086533"/>
            <a:ext cx="5759318" cy="2709716"/>
          </a:xfrm>
          <a:prstGeom prst="rect">
            <a:avLst/>
          </a:prstGeom>
          <a:solidFill>
            <a:schemeClr val="accent1">
              <a:lumMod val="100000"/>
            </a:schemeClr>
          </a:solidFill>
        </p:spPr>
        <p:txBody>
          <a:bodyPr wrap="square">
            <a:spAutoFit/>
          </a:bodyPr>
          <a:lstStyle/>
          <a:p>
            <a:pPr algn="l"/>
            <a:r>
              <a:rPr lang="en-GB" sz="1701" b="1" dirty="0">
                <a:solidFill>
                  <a:schemeClr val="bg1"/>
                </a:solidFill>
                <a:latin typeface="Segoe UI" panose="020B0502040204020203" pitchFamily="34" charset="0"/>
              </a:rPr>
              <a:t>Copy data</a:t>
            </a:r>
          </a:p>
          <a:p>
            <a:pPr algn="l">
              <a:buFont typeface="Arial" panose="020B0604020202020204" pitchFamily="34" charset="0"/>
              <a:buChar char="•"/>
            </a:pPr>
            <a:r>
              <a:rPr lang="en-GB" sz="1701" dirty="0">
                <a:solidFill>
                  <a:schemeClr val="bg1"/>
                </a:solidFill>
                <a:latin typeface="Segoe UI" panose="020B0502040204020203" pitchFamily="34" charset="0"/>
              </a:rPr>
              <a:t>Choose an appropriate method for copying data from a Fabric data source to a </a:t>
            </a:r>
            <a:r>
              <a:rPr lang="en-GB" sz="1701" dirty="0" err="1">
                <a:solidFill>
                  <a:schemeClr val="bg1"/>
                </a:solidFill>
                <a:latin typeface="Segoe UI" panose="020B0502040204020203" pitchFamily="34" charset="0"/>
              </a:rPr>
              <a:t>lakehouse</a:t>
            </a:r>
            <a:r>
              <a:rPr lang="en-GB" sz="1701" dirty="0">
                <a:solidFill>
                  <a:schemeClr val="bg1"/>
                </a:solidFill>
                <a:latin typeface="Segoe UI" panose="020B0502040204020203" pitchFamily="34" charset="0"/>
              </a:rPr>
              <a:t> or warehouse</a:t>
            </a:r>
          </a:p>
          <a:p>
            <a:pPr algn="l">
              <a:buFont typeface="Arial" panose="020B0604020202020204" pitchFamily="34" charset="0"/>
              <a:buChar char="•"/>
            </a:pPr>
            <a:r>
              <a:rPr lang="en-GB" sz="1701" dirty="0">
                <a:solidFill>
                  <a:schemeClr val="bg1"/>
                </a:solidFill>
                <a:latin typeface="Segoe UI" panose="020B0502040204020203" pitchFamily="34" charset="0"/>
              </a:rPr>
              <a:t>Copy data by using a data pipeline, dataflow, or notebook</a:t>
            </a:r>
          </a:p>
          <a:p>
            <a:pPr algn="l">
              <a:buFont typeface="Arial" panose="020B0604020202020204" pitchFamily="34" charset="0"/>
              <a:buChar char="•"/>
            </a:pPr>
            <a:r>
              <a:rPr lang="en-GB" sz="1701" dirty="0">
                <a:solidFill>
                  <a:schemeClr val="bg1"/>
                </a:solidFill>
                <a:latin typeface="Segoe UI" panose="020B0502040204020203" pitchFamily="34" charset="0"/>
              </a:rPr>
              <a:t>Implement Fast Copy when using dataflows</a:t>
            </a:r>
          </a:p>
          <a:p>
            <a:pPr algn="l">
              <a:buFont typeface="Arial" panose="020B0604020202020204" pitchFamily="34" charset="0"/>
              <a:buChar char="•"/>
            </a:pPr>
            <a:r>
              <a:rPr lang="en-GB" sz="1701" dirty="0">
                <a:solidFill>
                  <a:schemeClr val="bg1"/>
                </a:solidFill>
                <a:latin typeface="Segoe UI" panose="020B0502040204020203" pitchFamily="34" charset="0"/>
              </a:rPr>
              <a:t>Add stored procedures, notebooks, and dataflows to a data pipeline</a:t>
            </a:r>
          </a:p>
          <a:p>
            <a:pPr algn="l">
              <a:buFont typeface="Arial" panose="020B0604020202020204" pitchFamily="34" charset="0"/>
              <a:buChar char="•"/>
            </a:pPr>
            <a:r>
              <a:rPr lang="en-GB" sz="1701" dirty="0">
                <a:solidFill>
                  <a:schemeClr val="bg1"/>
                </a:solidFill>
                <a:latin typeface="Segoe UI" panose="020B0502040204020203" pitchFamily="34" charset="0"/>
              </a:rPr>
              <a:t>Schedule data pipelines</a:t>
            </a:r>
          </a:p>
          <a:p>
            <a:pPr algn="l">
              <a:buFont typeface="Arial" panose="020B0604020202020204" pitchFamily="34" charset="0"/>
              <a:buChar char="•"/>
            </a:pPr>
            <a:r>
              <a:rPr lang="en-GB" sz="1701" dirty="0">
                <a:solidFill>
                  <a:schemeClr val="bg1"/>
                </a:solidFill>
                <a:latin typeface="Segoe UI" panose="020B0502040204020203" pitchFamily="34" charset="0"/>
              </a:rPr>
              <a:t>Schedule dataflows and notebooks</a:t>
            </a:r>
          </a:p>
        </p:txBody>
      </p:sp>
      <p:sp>
        <p:nvSpPr>
          <p:cNvPr id="18" name="TextBox 17">
            <a:extLst>
              <a:ext uri="{FF2B5EF4-FFF2-40B4-BE49-F238E27FC236}">
                <a16:creationId xmlns:a16="http://schemas.microsoft.com/office/drawing/2014/main" id="{8690E0F4-2397-8C6D-C0FE-B3F5C8DBA59C}"/>
              </a:ext>
            </a:extLst>
          </p:cNvPr>
          <p:cNvSpPr txBox="1"/>
          <p:nvPr/>
        </p:nvSpPr>
        <p:spPr>
          <a:xfrm>
            <a:off x="358005" y="1211574"/>
            <a:ext cx="5759318" cy="3233193"/>
          </a:xfrm>
          <a:prstGeom prst="rect">
            <a:avLst/>
          </a:prstGeom>
          <a:solidFill>
            <a:schemeClr val="accent2">
              <a:lumMod val="40000"/>
              <a:lumOff val="60000"/>
            </a:schemeClr>
          </a:solidFill>
        </p:spPr>
        <p:txBody>
          <a:bodyPr wrap="square">
            <a:spAutoFit/>
          </a:bodyPr>
          <a:lstStyle/>
          <a:p>
            <a:pPr algn="l"/>
            <a:r>
              <a:rPr lang="en-GB" sz="1701" b="1" dirty="0">
                <a:solidFill>
                  <a:schemeClr val="bg1"/>
                </a:solidFill>
                <a:latin typeface="Segoe UI" panose="020B0502040204020203" pitchFamily="34" charset="0"/>
              </a:rPr>
              <a:t>Transform data</a:t>
            </a:r>
          </a:p>
          <a:p>
            <a:pPr algn="l">
              <a:buFont typeface="Arial" panose="020B0604020202020204" pitchFamily="34" charset="0"/>
              <a:buChar char="•"/>
            </a:pPr>
            <a:r>
              <a:rPr lang="en-GB" sz="1701" dirty="0">
                <a:solidFill>
                  <a:schemeClr val="bg1"/>
                </a:solidFill>
                <a:latin typeface="Segoe UI" panose="020B0502040204020203" pitchFamily="34" charset="0"/>
              </a:rPr>
              <a:t>Implement a data cleansing process</a:t>
            </a:r>
          </a:p>
          <a:p>
            <a:pPr algn="l">
              <a:buFont typeface="Arial" panose="020B0604020202020204" pitchFamily="34" charset="0"/>
              <a:buChar char="•"/>
            </a:pPr>
            <a:r>
              <a:rPr lang="en-GB" sz="1701" dirty="0">
                <a:solidFill>
                  <a:schemeClr val="bg1"/>
                </a:solidFill>
                <a:latin typeface="Segoe UI" panose="020B0502040204020203" pitchFamily="34" charset="0"/>
              </a:rPr>
              <a:t>Implement a star schema for a </a:t>
            </a:r>
            <a:r>
              <a:rPr lang="en-GB" sz="1701" dirty="0" err="1">
                <a:solidFill>
                  <a:schemeClr val="bg1"/>
                </a:solidFill>
                <a:latin typeface="Segoe UI" panose="020B0502040204020203" pitchFamily="34" charset="0"/>
              </a:rPr>
              <a:t>lakehouse</a:t>
            </a:r>
            <a:r>
              <a:rPr lang="en-GB" sz="1701" dirty="0">
                <a:solidFill>
                  <a:schemeClr val="bg1"/>
                </a:solidFill>
                <a:latin typeface="Segoe UI" panose="020B0502040204020203" pitchFamily="34" charset="0"/>
              </a:rPr>
              <a:t> or warehouse, including Type 1 and Type 2 slowly changing dimensions</a:t>
            </a:r>
          </a:p>
          <a:p>
            <a:pPr algn="l">
              <a:buFont typeface="Arial" panose="020B0604020202020204" pitchFamily="34" charset="0"/>
              <a:buChar char="•"/>
            </a:pPr>
            <a:r>
              <a:rPr lang="en-GB" sz="1701" dirty="0">
                <a:solidFill>
                  <a:schemeClr val="bg1"/>
                </a:solidFill>
                <a:latin typeface="Segoe UI" panose="020B0502040204020203" pitchFamily="34" charset="0"/>
              </a:rPr>
              <a:t>Implement bridge tables for a </a:t>
            </a:r>
            <a:r>
              <a:rPr lang="en-GB" sz="1701" dirty="0" err="1">
                <a:solidFill>
                  <a:schemeClr val="bg1"/>
                </a:solidFill>
                <a:latin typeface="Segoe UI" panose="020B0502040204020203" pitchFamily="34" charset="0"/>
              </a:rPr>
              <a:t>lakehouse</a:t>
            </a:r>
            <a:r>
              <a:rPr lang="en-GB" sz="1701" dirty="0">
                <a:solidFill>
                  <a:schemeClr val="bg1"/>
                </a:solidFill>
                <a:latin typeface="Segoe UI" panose="020B0502040204020203" pitchFamily="34" charset="0"/>
              </a:rPr>
              <a:t> or a warehouse</a:t>
            </a:r>
          </a:p>
          <a:p>
            <a:pPr algn="l">
              <a:buFont typeface="Arial" panose="020B0604020202020204" pitchFamily="34" charset="0"/>
              <a:buChar char="•"/>
            </a:pPr>
            <a:r>
              <a:rPr lang="en-GB" sz="1701" dirty="0" err="1">
                <a:solidFill>
                  <a:schemeClr val="bg1"/>
                </a:solidFill>
                <a:latin typeface="Segoe UI" panose="020B0502040204020203" pitchFamily="34" charset="0"/>
              </a:rPr>
              <a:t>Denormalize</a:t>
            </a:r>
            <a:r>
              <a:rPr lang="en-GB" sz="1701" dirty="0">
                <a:solidFill>
                  <a:schemeClr val="bg1"/>
                </a:solidFill>
                <a:latin typeface="Segoe UI" panose="020B0502040204020203" pitchFamily="34" charset="0"/>
              </a:rPr>
              <a:t> data</a:t>
            </a:r>
          </a:p>
          <a:p>
            <a:pPr algn="l">
              <a:buFont typeface="Arial" panose="020B0604020202020204" pitchFamily="34" charset="0"/>
              <a:buChar char="•"/>
            </a:pPr>
            <a:r>
              <a:rPr lang="en-GB" sz="1701" dirty="0">
                <a:solidFill>
                  <a:schemeClr val="bg1"/>
                </a:solidFill>
                <a:latin typeface="Segoe UI" panose="020B0502040204020203" pitchFamily="34" charset="0"/>
              </a:rPr>
              <a:t>Aggregate or de-aggregate data</a:t>
            </a:r>
          </a:p>
          <a:p>
            <a:pPr algn="l">
              <a:buFont typeface="Arial" panose="020B0604020202020204" pitchFamily="34" charset="0"/>
              <a:buChar char="•"/>
            </a:pPr>
            <a:r>
              <a:rPr lang="en-GB" sz="1701" dirty="0">
                <a:solidFill>
                  <a:schemeClr val="bg1"/>
                </a:solidFill>
                <a:latin typeface="Segoe UI" panose="020B0502040204020203" pitchFamily="34" charset="0"/>
              </a:rPr>
              <a:t>Merge or join data</a:t>
            </a:r>
          </a:p>
          <a:p>
            <a:pPr algn="l">
              <a:buFont typeface="Arial" panose="020B0604020202020204" pitchFamily="34" charset="0"/>
              <a:buChar char="•"/>
            </a:pPr>
            <a:r>
              <a:rPr lang="en-GB" sz="1701" dirty="0">
                <a:solidFill>
                  <a:schemeClr val="bg1"/>
                </a:solidFill>
                <a:latin typeface="Segoe UI" panose="020B0502040204020203" pitchFamily="34" charset="0"/>
              </a:rPr>
              <a:t>Identify and resolve duplicate data, missing data, or null values</a:t>
            </a:r>
          </a:p>
          <a:p>
            <a:pPr algn="l">
              <a:buFont typeface="Arial" panose="020B0604020202020204" pitchFamily="34" charset="0"/>
              <a:buChar char="•"/>
            </a:pPr>
            <a:r>
              <a:rPr lang="en-GB" sz="1701" dirty="0">
                <a:solidFill>
                  <a:schemeClr val="bg1"/>
                </a:solidFill>
                <a:latin typeface="Segoe UI" panose="020B0502040204020203" pitchFamily="34" charset="0"/>
              </a:rPr>
              <a:t>Convert data types by using SQL or </a:t>
            </a:r>
            <a:r>
              <a:rPr lang="en-GB" sz="1701" dirty="0" err="1">
                <a:solidFill>
                  <a:schemeClr val="bg1"/>
                </a:solidFill>
                <a:latin typeface="Segoe UI" panose="020B0502040204020203" pitchFamily="34" charset="0"/>
              </a:rPr>
              <a:t>PySpark</a:t>
            </a:r>
            <a:endParaRPr lang="en-GB" sz="1701" dirty="0">
              <a:solidFill>
                <a:schemeClr val="bg1"/>
              </a:solidFill>
              <a:latin typeface="Segoe UI" panose="020B0502040204020203" pitchFamily="34" charset="0"/>
            </a:endParaRPr>
          </a:p>
          <a:p>
            <a:pPr algn="l">
              <a:buFont typeface="Arial" panose="020B0604020202020204" pitchFamily="34" charset="0"/>
              <a:buChar char="•"/>
            </a:pPr>
            <a:r>
              <a:rPr lang="en-GB" sz="1701" dirty="0">
                <a:solidFill>
                  <a:schemeClr val="bg1"/>
                </a:solidFill>
                <a:latin typeface="Segoe UI" panose="020B0502040204020203" pitchFamily="34" charset="0"/>
              </a:rPr>
              <a:t>Filter data</a:t>
            </a:r>
          </a:p>
        </p:txBody>
      </p:sp>
      <p:sp>
        <p:nvSpPr>
          <p:cNvPr id="20" name="TextBox 19">
            <a:extLst>
              <a:ext uri="{FF2B5EF4-FFF2-40B4-BE49-F238E27FC236}">
                <a16:creationId xmlns:a16="http://schemas.microsoft.com/office/drawing/2014/main" id="{4944581A-11DD-E45F-0EB7-1ECA95737A8F}"/>
              </a:ext>
            </a:extLst>
          </p:cNvPr>
          <p:cNvSpPr txBox="1"/>
          <p:nvPr/>
        </p:nvSpPr>
        <p:spPr>
          <a:xfrm>
            <a:off x="5584007" y="3886032"/>
            <a:ext cx="5759318" cy="1924501"/>
          </a:xfrm>
          <a:prstGeom prst="rect">
            <a:avLst/>
          </a:prstGeom>
          <a:solidFill>
            <a:schemeClr val="accent1">
              <a:lumMod val="50000"/>
            </a:schemeClr>
          </a:solidFill>
        </p:spPr>
        <p:txBody>
          <a:bodyPr wrap="square">
            <a:spAutoFit/>
          </a:bodyPr>
          <a:lstStyle/>
          <a:p>
            <a:pPr algn="l"/>
            <a:r>
              <a:rPr lang="en-GB" sz="1701" b="1" dirty="0">
                <a:solidFill>
                  <a:schemeClr val="bg1"/>
                </a:solidFill>
                <a:latin typeface="Segoe UI" panose="020B0502040204020203" pitchFamily="34" charset="0"/>
              </a:rPr>
              <a:t>Optimize performance</a:t>
            </a:r>
          </a:p>
          <a:p>
            <a:pPr algn="l">
              <a:buFont typeface="Arial" panose="020B0604020202020204" pitchFamily="34" charset="0"/>
              <a:buChar char="•"/>
            </a:pPr>
            <a:r>
              <a:rPr lang="en-GB" sz="1701" dirty="0">
                <a:solidFill>
                  <a:schemeClr val="bg1"/>
                </a:solidFill>
                <a:latin typeface="Segoe UI" panose="020B0502040204020203" pitchFamily="34" charset="0"/>
              </a:rPr>
              <a:t>Identify and resolve data loading performance bottlenecks in dataflows, notebooks, and SQL queries</a:t>
            </a:r>
          </a:p>
          <a:p>
            <a:pPr algn="l">
              <a:buFont typeface="Arial" panose="020B0604020202020204" pitchFamily="34" charset="0"/>
              <a:buChar char="•"/>
            </a:pPr>
            <a:r>
              <a:rPr lang="en-GB" sz="1701" dirty="0">
                <a:solidFill>
                  <a:schemeClr val="bg1"/>
                </a:solidFill>
                <a:latin typeface="Segoe UI" panose="020B0502040204020203" pitchFamily="34" charset="0"/>
              </a:rPr>
              <a:t>Implement performance improvements in dataflows, notebooks, and SQL queries</a:t>
            </a:r>
          </a:p>
          <a:p>
            <a:pPr algn="l">
              <a:buFont typeface="Arial" panose="020B0604020202020204" pitchFamily="34" charset="0"/>
              <a:buChar char="•"/>
            </a:pPr>
            <a:r>
              <a:rPr lang="en-GB" sz="1701" dirty="0">
                <a:solidFill>
                  <a:schemeClr val="bg1"/>
                </a:solidFill>
                <a:latin typeface="Segoe UI" panose="020B0502040204020203" pitchFamily="34" charset="0"/>
              </a:rPr>
              <a:t>Identify and resolve issues with the structure or size of Delta table files (including v-order and optimized writes)</a:t>
            </a:r>
          </a:p>
        </p:txBody>
      </p:sp>
      <p:sp>
        <p:nvSpPr>
          <p:cNvPr id="22" name="TextBox 21">
            <a:extLst>
              <a:ext uri="{FF2B5EF4-FFF2-40B4-BE49-F238E27FC236}">
                <a16:creationId xmlns:a16="http://schemas.microsoft.com/office/drawing/2014/main" id="{7B32187B-8C17-D909-923B-78B7EBAAEA71}"/>
              </a:ext>
            </a:extLst>
          </p:cNvPr>
          <p:cNvSpPr txBox="1"/>
          <p:nvPr/>
        </p:nvSpPr>
        <p:spPr>
          <a:xfrm>
            <a:off x="658151" y="1800690"/>
            <a:ext cx="5759318" cy="4541884"/>
          </a:xfrm>
          <a:prstGeom prst="rect">
            <a:avLst/>
          </a:prstGeom>
          <a:solidFill>
            <a:schemeClr val="accent1">
              <a:lumMod val="100000"/>
            </a:schemeClr>
          </a:solidFill>
        </p:spPr>
        <p:txBody>
          <a:bodyPr wrap="square">
            <a:spAutoFit/>
          </a:bodyPr>
          <a:lstStyle/>
          <a:p>
            <a:pPr algn="l"/>
            <a:r>
              <a:rPr lang="en-GB" sz="1701" b="1" dirty="0">
                <a:solidFill>
                  <a:schemeClr val="bg1"/>
                </a:solidFill>
                <a:latin typeface="Segoe UI" panose="020B0502040204020203" pitchFamily="34" charset="0"/>
              </a:rPr>
              <a:t>Design and build semantic models</a:t>
            </a:r>
          </a:p>
          <a:p>
            <a:pPr algn="l">
              <a:buFont typeface="Arial" panose="020B0604020202020204" pitchFamily="34" charset="0"/>
              <a:buChar char="•"/>
            </a:pPr>
            <a:r>
              <a:rPr lang="en-GB" sz="1701" dirty="0">
                <a:solidFill>
                  <a:schemeClr val="bg1"/>
                </a:solidFill>
                <a:latin typeface="Segoe UI" panose="020B0502040204020203" pitchFamily="34" charset="0"/>
              </a:rPr>
              <a:t>Choose a storage mode, including Direct Lake</a:t>
            </a:r>
          </a:p>
          <a:p>
            <a:pPr algn="l">
              <a:buFont typeface="Arial" panose="020B0604020202020204" pitchFamily="34" charset="0"/>
              <a:buChar char="•"/>
            </a:pPr>
            <a:r>
              <a:rPr lang="en-GB" sz="1701" dirty="0">
                <a:solidFill>
                  <a:schemeClr val="bg1"/>
                </a:solidFill>
                <a:latin typeface="Segoe UI" panose="020B0502040204020203" pitchFamily="34" charset="0"/>
              </a:rPr>
              <a:t>Identify use cases for DAX Studio and Tabular Editor 2</a:t>
            </a:r>
          </a:p>
          <a:p>
            <a:pPr algn="l">
              <a:buFont typeface="Arial" panose="020B0604020202020204" pitchFamily="34" charset="0"/>
              <a:buChar char="•"/>
            </a:pPr>
            <a:r>
              <a:rPr lang="en-GB" sz="1701" dirty="0">
                <a:solidFill>
                  <a:schemeClr val="bg1"/>
                </a:solidFill>
                <a:latin typeface="Segoe UI" panose="020B0502040204020203" pitchFamily="34" charset="0"/>
              </a:rPr>
              <a:t>Implement a star schema for a semantic model</a:t>
            </a:r>
          </a:p>
          <a:p>
            <a:pPr algn="l">
              <a:buFont typeface="Arial" panose="020B0604020202020204" pitchFamily="34" charset="0"/>
              <a:buChar char="•"/>
            </a:pPr>
            <a:r>
              <a:rPr lang="en-GB" sz="1701" dirty="0">
                <a:solidFill>
                  <a:schemeClr val="bg1"/>
                </a:solidFill>
                <a:latin typeface="Segoe UI" panose="020B0502040204020203" pitchFamily="34" charset="0"/>
              </a:rPr>
              <a:t>Implement relationships, such as bridge tables and many-to-many relationships</a:t>
            </a:r>
          </a:p>
          <a:p>
            <a:pPr algn="l">
              <a:buFont typeface="Arial" panose="020B0604020202020204" pitchFamily="34" charset="0"/>
              <a:buChar char="•"/>
            </a:pPr>
            <a:r>
              <a:rPr lang="en-GB" sz="1701" dirty="0">
                <a:solidFill>
                  <a:schemeClr val="bg1"/>
                </a:solidFill>
                <a:latin typeface="Segoe UI" panose="020B0502040204020203" pitchFamily="34" charset="0"/>
              </a:rPr>
              <a:t>Write calculations that use DAX variables and functions, such as iterators, table filtering, windowing, and information functions</a:t>
            </a:r>
          </a:p>
          <a:p>
            <a:pPr algn="l">
              <a:buFont typeface="Arial" panose="020B0604020202020204" pitchFamily="34" charset="0"/>
              <a:buChar char="•"/>
            </a:pPr>
            <a:r>
              <a:rPr lang="en-GB" sz="1701" dirty="0">
                <a:solidFill>
                  <a:schemeClr val="bg1"/>
                </a:solidFill>
                <a:latin typeface="Segoe UI" panose="020B0502040204020203" pitchFamily="34" charset="0"/>
              </a:rPr>
              <a:t>Implement calculation groups, dynamic strings, and field parameters</a:t>
            </a:r>
          </a:p>
          <a:p>
            <a:pPr algn="l">
              <a:buFont typeface="Arial" panose="020B0604020202020204" pitchFamily="34" charset="0"/>
              <a:buChar char="•"/>
            </a:pPr>
            <a:r>
              <a:rPr lang="en-GB" sz="1701" dirty="0">
                <a:solidFill>
                  <a:schemeClr val="bg1"/>
                </a:solidFill>
                <a:latin typeface="Segoe UI" panose="020B0502040204020203" pitchFamily="34" charset="0"/>
              </a:rPr>
              <a:t>Design and build a large format dataset</a:t>
            </a:r>
          </a:p>
          <a:p>
            <a:pPr algn="l">
              <a:buFont typeface="Arial" panose="020B0604020202020204" pitchFamily="34" charset="0"/>
              <a:buChar char="•"/>
            </a:pPr>
            <a:r>
              <a:rPr lang="en-GB" sz="1701" dirty="0">
                <a:solidFill>
                  <a:schemeClr val="bg1"/>
                </a:solidFill>
                <a:latin typeface="Segoe UI" panose="020B0502040204020203" pitchFamily="34" charset="0"/>
              </a:rPr>
              <a:t>Design and build composite models that include aggregations</a:t>
            </a:r>
          </a:p>
          <a:p>
            <a:pPr algn="l">
              <a:buFont typeface="Arial" panose="020B0604020202020204" pitchFamily="34" charset="0"/>
              <a:buChar char="•"/>
            </a:pPr>
            <a:r>
              <a:rPr lang="en-GB" sz="1701" dirty="0">
                <a:solidFill>
                  <a:schemeClr val="bg1"/>
                </a:solidFill>
                <a:latin typeface="Segoe UI" panose="020B0502040204020203" pitchFamily="34" charset="0"/>
              </a:rPr>
              <a:t>Implement dynamic row-level security and object-level security</a:t>
            </a:r>
          </a:p>
          <a:p>
            <a:pPr algn="l">
              <a:buFont typeface="Arial" panose="020B0604020202020204" pitchFamily="34" charset="0"/>
              <a:buChar char="•"/>
            </a:pPr>
            <a:r>
              <a:rPr lang="en-GB" sz="1701" dirty="0">
                <a:solidFill>
                  <a:schemeClr val="bg1"/>
                </a:solidFill>
                <a:latin typeface="Segoe UI" panose="020B0502040204020203" pitchFamily="34" charset="0"/>
              </a:rPr>
              <a:t>Validate row-level security and object-level security</a:t>
            </a:r>
          </a:p>
        </p:txBody>
      </p:sp>
      <p:sp>
        <p:nvSpPr>
          <p:cNvPr id="24" name="TextBox 23">
            <a:extLst>
              <a:ext uri="{FF2B5EF4-FFF2-40B4-BE49-F238E27FC236}">
                <a16:creationId xmlns:a16="http://schemas.microsoft.com/office/drawing/2014/main" id="{B64E13E3-308D-C57E-13DF-3AC28A305DA5}"/>
              </a:ext>
            </a:extLst>
          </p:cNvPr>
          <p:cNvSpPr txBox="1"/>
          <p:nvPr/>
        </p:nvSpPr>
        <p:spPr>
          <a:xfrm>
            <a:off x="4681890" y="2636050"/>
            <a:ext cx="5759318" cy="1662763"/>
          </a:xfrm>
          <a:prstGeom prst="rect">
            <a:avLst/>
          </a:prstGeom>
          <a:solidFill>
            <a:schemeClr val="accent1">
              <a:lumMod val="75000"/>
            </a:schemeClr>
          </a:solidFill>
        </p:spPr>
        <p:txBody>
          <a:bodyPr wrap="square">
            <a:spAutoFit/>
          </a:bodyPr>
          <a:lstStyle/>
          <a:p>
            <a:pPr algn="l"/>
            <a:r>
              <a:rPr lang="en-GB" sz="1701" b="1" dirty="0">
                <a:solidFill>
                  <a:schemeClr val="bg1"/>
                </a:solidFill>
                <a:latin typeface="Segoe UI" panose="020B0502040204020203" pitchFamily="34" charset="0"/>
              </a:rPr>
              <a:t>Optimize enterprise-scale semantic models</a:t>
            </a:r>
          </a:p>
          <a:p>
            <a:pPr algn="l">
              <a:buFont typeface="Arial" panose="020B0604020202020204" pitchFamily="34" charset="0"/>
              <a:buChar char="•"/>
            </a:pPr>
            <a:r>
              <a:rPr lang="en-GB" sz="1701" dirty="0">
                <a:solidFill>
                  <a:schemeClr val="bg1"/>
                </a:solidFill>
                <a:latin typeface="Segoe UI" panose="020B0502040204020203" pitchFamily="34" charset="0"/>
              </a:rPr>
              <a:t>Implement performance improvements in queries and report visuals</a:t>
            </a:r>
          </a:p>
          <a:p>
            <a:pPr algn="l">
              <a:buFont typeface="Arial" panose="020B0604020202020204" pitchFamily="34" charset="0"/>
              <a:buChar char="•"/>
            </a:pPr>
            <a:r>
              <a:rPr lang="en-GB" sz="1701" dirty="0">
                <a:solidFill>
                  <a:schemeClr val="bg1"/>
                </a:solidFill>
                <a:latin typeface="Segoe UI" panose="020B0502040204020203" pitchFamily="34" charset="0"/>
              </a:rPr>
              <a:t>Improve DAX performance by using DAX Studio</a:t>
            </a:r>
          </a:p>
          <a:p>
            <a:pPr algn="l">
              <a:buFont typeface="Arial" panose="020B0604020202020204" pitchFamily="34" charset="0"/>
              <a:buChar char="•"/>
            </a:pPr>
            <a:r>
              <a:rPr lang="en-GB" sz="1701" dirty="0">
                <a:solidFill>
                  <a:schemeClr val="bg1"/>
                </a:solidFill>
                <a:latin typeface="Segoe UI" panose="020B0502040204020203" pitchFamily="34" charset="0"/>
              </a:rPr>
              <a:t>Optimize a semantic model by using Tabular Editor 2</a:t>
            </a:r>
          </a:p>
          <a:p>
            <a:pPr algn="l">
              <a:buFont typeface="Arial" panose="020B0604020202020204" pitchFamily="34" charset="0"/>
              <a:buChar char="•"/>
            </a:pPr>
            <a:r>
              <a:rPr lang="en-GB" sz="1701" dirty="0">
                <a:solidFill>
                  <a:schemeClr val="bg1"/>
                </a:solidFill>
                <a:latin typeface="Segoe UI" panose="020B0502040204020203" pitchFamily="34" charset="0"/>
              </a:rPr>
              <a:t>Implement incremental refresh</a:t>
            </a:r>
          </a:p>
        </p:txBody>
      </p:sp>
      <p:sp>
        <p:nvSpPr>
          <p:cNvPr id="26" name="TextBox 25">
            <a:extLst>
              <a:ext uri="{FF2B5EF4-FFF2-40B4-BE49-F238E27FC236}">
                <a16:creationId xmlns:a16="http://schemas.microsoft.com/office/drawing/2014/main" id="{8C45D5AC-0C91-CD2F-9435-97A2F7DC9767}"/>
              </a:ext>
            </a:extLst>
          </p:cNvPr>
          <p:cNvSpPr txBox="1"/>
          <p:nvPr/>
        </p:nvSpPr>
        <p:spPr>
          <a:xfrm>
            <a:off x="2050051" y="1985043"/>
            <a:ext cx="5759318" cy="1401025"/>
          </a:xfrm>
          <a:prstGeom prst="rect">
            <a:avLst/>
          </a:prstGeom>
          <a:solidFill>
            <a:schemeClr val="tx2">
              <a:lumMod val="75000"/>
            </a:schemeClr>
          </a:solidFill>
        </p:spPr>
        <p:txBody>
          <a:bodyPr wrap="square">
            <a:spAutoFit/>
          </a:bodyPr>
          <a:lstStyle/>
          <a:p>
            <a:pPr algn="l"/>
            <a:r>
              <a:rPr lang="en-GB" sz="1701" b="1" dirty="0">
                <a:solidFill>
                  <a:schemeClr val="bg1"/>
                </a:solidFill>
                <a:latin typeface="Segoe UI" panose="020B0502040204020203" pitchFamily="34" charset="0"/>
              </a:rPr>
              <a:t>Perform exploratory analytics</a:t>
            </a:r>
          </a:p>
          <a:p>
            <a:pPr algn="l">
              <a:buFont typeface="Arial" panose="020B0604020202020204" pitchFamily="34" charset="0"/>
              <a:buChar char="•"/>
            </a:pPr>
            <a:r>
              <a:rPr lang="en-GB" sz="1701" dirty="0">
                <a:solidFill>
                  <a:schemeClr val="bg1"/>
                </a:solidFill>
                <a:latin typeface="Segoe UI" panose="020B0502040204020203" pitchFamily="34" charset="0"/>
              </a:rPr>
              <a:t>Implement descriptive and diagnostic analytics</a:t>
            </a:r>
          </a:p>
          <a:p>
            <a:pPr algn="l">
              <a:buFont typeface="Arial" panose="020B0604020202020204" pitchFamily="34" charset="0"/>
              <a:buChar char="•"/>
            </a:pPr>
            <a:r>
              <a:rPr lang="en-GB" sz="1701" dirty="0">
                <a:solidFill>
                  <a:schemeClr val="bg1"/>
                </a:solidFill>
                <a:latin typeface="Segoe UI" panose="020B0502040204020203" pitchFamily="34" charset="0"/>
              </a:rPr>
              <a:t>Integrate prescriptive and predictive analytics into a visual or report</a:t>
            </a:r>
          </a:p>
          <a:p>
            <a:pPr algn="l">
              <a:buFont typeface="Arial" panose="020B0604020202020204" pitchFamily="34" charset="0"/>
              <a:buChar char="•"/>
            </a:pPr>
            <a:r>
              <a:rPr lang="en-GB" sz="1701" dirty="0">
                <a:solidFill>
                  <a:schemeClr val="bg1"/>
                </a:solidFill>
                <a:latin typeface="Segoe UI" panose="020B0502040204020203" pitchFamily="34" charset="0"/>
              </a:rPr>
              <a:t>Profile data</a:t>
            </a:r>
          </a:p>
        </p:txBody>
      </p:sp>
      <p:sp>
        <p:nvSpPr>
          <p:cNvPr id="28" name="TextBox 27">
            <a:extLst>
              <a:ext uri="{FF2B5EF4-FFF2-40B4-BE49-F238E27FC236}">
                <a16:creationId xmlns:a16="http://schemas.microsoft.com/office/drawing/2014/main" id="{0C570A69-5C72-147E-F8FD-C4C5D1396C9A}"/>
              </a:ext>
            </a:extLst>
          </p:cNvPr>
          <p:cNvSpPr txBox="1"/>
          <p:nvPr/>
        </p:nvSpPr>
        <p:spPr>
          <a:xfrm>
            <a:off x="2482901" y="3130171"/>
            <a:ext cx="5759318" cy="1924501"/>
          </a:xfrm>
          <a:prstGeom prst="rect">
            <a:avLst/>
          </a:prstGeom>
          <a:solidFill>
            <a:schemeClr val="bg2">
              <a:lumMod val="50000"/>
            </a:schemeClr>
          </a:solidFill>
        </p:spPr>
        <p:txBody>
          <a:bodyPr wrap="square">
            <a:spAutoFit/>
          </a:bodyPr>
          <a:lstStyle/>
          <a:p>
            <a:pPr algn="l"/>
            <a:r>
              <a:rPr lang="en-GB" sz="1701" b="1" dirty="0">
                <a:solidFill>
                  <a:schemeClr val="bg1"/>
                </a:solidFill>
                <a:latin typeface="Segoe UI" panose="020B0502040204020203" pitchFamily="34" charset="0"/>
              </a:rPr>
              <a:t>Query data by using SQL</a:t>
            </a:r>
          </a:p>
          <a:p>
            <a:pPr algn="l">
              <a:buFont typeface="Arial" panose="020B0604020202020204" pitchFamily="34" charset="0"/>
              <a:buChar char="•"/>
            </a:pPr>
            <a:r>
              <a:rPr lang="en-GB" sz="1701" dirty="0">
                <a:solidFill>
                  <a:schemeClr val="bg1"/>
                </a:solidFill>
                <a:latin typeface="Segoe UI" panose="020B0502040204020203" pitchFamily="34" charset="0"/>
              </a:rPr>
              <a:t>Query a </a:t>
            </a:r>
            <a:r>
              <a:rPr lang="en-GB" sz="1701" dirty="0" err="1">
                <a:solidFill>
                  <a:schemeClr val="bg1"/>
                </a:solidFill>
                <a:latin typeface="Segoe UI" panose="020B0502040204020203" pitchFamily="34" charset="0"/>
              </a:rPr>
              <a:t>lakehouse</a:t>
            </a:r>
            <a:r>
              <a:rPr lang="en-GB" sz="1701" dirty="0">
                <a:solidFill>
                  <a:schemeClr val="bg1"/>
                </a:solidFill>
                <a:latin typeface="Segoe UI" panose="020B0502040204020203" pitchFamily="34" charset="0"/>
              </a:rPr>
              <a:t> in Fabric by using SQL queries or the visual query editor</a:t>
            </a:r>
          </a:p>
          <a:p>
            <a:pPr algn="l">
              <a:buFont typeface="Arial" panose="020B0604020202020204" pitchFamily="34" charset="0"/>
              <a:buChar char="•"/>
            </a:pPr>
            <a:r>
              <a:rPr lang="en-GB" sz="1701" dirty="0">
                <a:solidFill>
                  <a:schemeClr val="bg1"/>
                </a:solidFill>
                <a:latin typeface="Segoe UI" panose="020B0502040204020203" pitchFamily="34" charset="0"/>
              </a:rPr>
              <a:t>Query a warehouse in Fabric by using SQL queries or the visual query editor</a:t>
            </a:r>
          </a:p>
          <a:p>
            <a:pPr algn="l">
              <a:buFont typeface="Arial" panose="020B0604020202020204" pitchFamily="34" charset="0"/>
              <a:buChar char="•"/>
            </a:pPr>
            <a:r>
              <a:rPr lang="en-GB" sz="1701" dirty="0">
                <a:solidFill>
                  <a:schemeClr val="bg1"/>
                </a:solidFill>
                <a:latin typeface="Segoe UI" panose="020B0502040204020203" pitchFamily="34" charset="0"/>
              </a:rPr>
              <a:t>Connect to and query datasets by using the XMLA endpoint</a:t>
            </a:r>
          </a:p>
        </p:txBody>
      </p:sp>
    </p:spTree>
    <p:extLst>
      <p:ext uri="{BB962C8B-B14F-4D97-AF65-F5344CB8AC3E}">
        <p14:creationId xmlns:p14="http://schemas.microsoft.com/office/powerpoint/2010/main" val="24120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4" grpId="0" animBg="1"/>
      <p:bldP spid="16" grpId="0" animBg="1"/>
      <p:bldP spid="18" grpId="0" animBg="1"/>
      <p:bldP spid="20" grpId="0" animBg="1"/>
      <p:bldP spid="22" grpId="0" animBg="1"/>
      <p:bldP spid="24" grpId="0" animBg="1"/>
      <p:bldP spid="26"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young boy in a blue shirt is talking to a woman and says how 's work going ? it 's great">
            <a:extLst>
              <a:ext uri="{FF2B5EF4-FFF2-40B4-BE49-F238E27FC236}">
                <a16:creationId xmlns:a16="http://schemas.microsoft.com/office/drawing/2014/main" id="{DFE862AC-E1B9-289E-4F9D-38CC5214C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939" y="1368635"/>
            <a:ext cx="7350610" cy="47778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A2DDDF3-C56D-4577-2A25-C5D7234935A2}"/>
              </a:ext>
            </a:extLst>
          </p:cNvPr>
          <p:cNvSpPr txBox="1"/>
          <p:nvPr/>
        </p:nvSpPr>
        <p:spPr>
          <a:xfrm>
            <a:off x="1758276" y="130077"/>
            <a:ext cx="8178080" cy="930576"/>
          </a:xfrm>
          <a:prstGeom prst="rect">
            <a:avLst/>
          </a:prstGeom>
          <a:noFill/>
        </p:spPr>
        <p:txBody>
          <a:bodyPr wrap="square" lIns="0" tIns="0" rIns="0" bIns="0" rtlCol="0">
            <a:spAutoFit/>
          </a:bodyPr>
          <a:lstStyle/>
          <a:p>
            <a:pPr algn="ctr"/>
            <a:r>
              <a:rPr lang="en-US" sz="6047" b="1" dirty="0">
                <a:solidFill>
                  <a:schemeClr val="bg1">
                    <a:lumMod val="100000"/>
                  </a:schemeClr>
                </a:solidFill>
              </a:rPr>
              <a:t>A little overwhelming...?</a:t>
            </a:r>
          </a:p>
        </p:txBody>
      </p:sp>
      <p:sp>
        <p:nvSpPr>
          <p:cNvPr id="2" name="Title 1">
            <a:extLst>
              <a:ext uri="{FF2B5EF4-FFF2-40B4-BE49-F238E27FC236}">
                <a16:creationId xmlns:a16="http://schemas.microsoft.com/office/drawing/2014/main" id="{3DCB5092-CDCC-8563-9E70-B83351F52CC9}"/>
              </a:ext>
            </a:extLst>
          </p:cNvPr>
          <p:cNvSpPr>
            <a:spLocks noGrp="1"/>
          </p:cNvSpPr>
          <p:nvPr>
            <p:ph type="title"/>
          </p:nvPr>
        </p:nvSpPr>
        <p:spPr/>
        <p:txBody>
          <a:bodyPr/>
          <a:lstStyle/>
          <a:p>
            <a:endParaRPr lang="en-DK"/>
          </a:p>
        </p:txBody>
      </p:sp>
    </p:spTree>
    <p:extLst>
      <p:ext uri="{BB962C8B-B14F-4D97-AF65-F5344CB8AC3E}">
        <p14:creationId xmlns:p14="http://schemas.microsoft.com/office/powerpoint/2010/main" val="3497397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61EB-2CF6-C6DB-F4BB-54ECA77A3743}"/>
              </a:ext>
            </a:extLst>
          </p:cNvPr>
          <p:cNvSpPr>
            <a:spLocks noGrp="1"/>
          </p:cNvSpPr>
          <p:nvPr>
            <p:ph type="ctrTitle"/>
          </p:nvPr>
        </p:nvSpPr>
        <p:spPr/>
        <p:txBody>
          <a:bodyPr>
            <a:normAutofit/>
          </a:bodyPr>
          <a:lstStyle/>
          <a:p>
            <a:r>
              <a:rPr lang="en-US" sz="6000" dirty="0"/>
              <a:t>ROADMAP FOR ASPIRING ANALYTICS ENGINEERS</a:t>
            </a:r>
          </a:p>
        </p:txBody>
      </p:sp>
    </p:spTree>
    <p:extLst>
      <p:ext uri="{BB962C8B-B14F-4D97-AF65-F5344CB8AC3E}">
        <p14:creationId xmlns:p14="http://schemas.microsoft.com/office/powerpoint/2010/main" val="2053160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40B351-6B1D-92A8-D2C6-A6BACD0E92C6}"/>
              </a:ext>
            </a:extLst>
          </p:cNvPr>
          <p:cNvSpPr>
            <a:spLocks noGrp="1"/>
          </p:cNvSpPr>
          <p:nvPr>
            <p:ph type="title"/>
          </p:nvPr>
        </p:nvSpPr>
        <p:spPr/>
        <p:txBody>
          <a:bodyPr/>
          <a:lstStyle/>
          <a:p>
            <a:endParaRPr lang="en-DK"/>
          </a:p>
        </p:txBody>
      </p:sp>
      <p:sp>
        <p:nvSpPr>
          <p:cNvPr id="2" name="TextBox 1">
            <a:extLst>
              <a:ext uri="{FF2B5EF4-FFF2-40B4-BE49-F238E27FC236}">
                <a16:creationId xmlns:a16="http://schemas.microsoft.com/office/drawing/2014/main" id="{D9A2900F-812A-ED53-94B3-7CB13B0B7351}"/>
              </a:ext>
            </a:extLst>
          </p:cNvPr>
          <p:cNvSpPr txBox="1"/>
          <p:nvPr/>
        </p:nvSpPr>
        <p:spPr>
          <a:xfrm>
            <a:off x="2646641" y="1839913"/>
            <a:ext cx="6227207" cy="1861151"/>
          </a:xfrm>
          <a:prstGeom prst="rect">
            <a:avLst/>
          </a:prstGeom>
          <a:noFill/>
        </p:spPr>
        <p:txBody>
          <a:bodyPr wrap="square" lIns="0" tIns="0" rIns="0" bIns="0" rtlCol="0">
            <a:spAutoFit/>
          </a:bodyPr>
          <a:lstStyle/>
          <a:p>
            <a:pPr algn="ctr"/>
            <a:r>
              <a:rPr lang="en-US" sz="6047" b="1" dirty="0">
                <a:solidFill>
                  <a:schemeClr val="bg1">
                    <a:lumMod val="100000"/>
                  </a:schemeClr>
                </a:solidFill>
              </a:rPr>
              <a:t>So where does an Analyst begin?</a:t>
            </a:r>
            <a:endParaRPr lang="en-DK" sz="6047" b="1" dirty="0" err="1">
              <a:solidFill>
                <a:schemeClr val="bg1">
                  <a:lumMod val="100000"/>
                </a:schemeClr>
              </a:solidFill>
            </a:endParaRPr>
          </a:p>
        </p:txBody>
      </p:sp>
    </p:spTree>
    <p:extLst>
      <p:ext uri="{BB962C8B-B14F-4D97-AF65-F5344CB8AC3E}">
        <p14:creationId xmlns:p14="http://schemas.microsoft.com/office/powerpoint/2010/main" val="917609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8C6DA4-F0B2-33C9-DD5C-F891D2930690}"/>
              </a:ext>
            </a:extLst>
          </p:cNvPr>
          <p:cNvSpPr txBox="1"/>
          <p:nvPr/>
        </p:nvSpPr>
        <p:spPr>
          <a:xfrm>
            <a:off x="1782331" y="222159"/>
            <a:ext cx="7955827" cy="1861151"/>
          </a:xfrm>
          <a:prstGeom prst="rect">
            <a:avLst/>
          </a:prstGeom>
          <a:noFill/>
        </p:spPr>
        <p:txBody>
          <a:bodyPr wrap="square" lIns="0" tIns="0" rIns="0" bIns="0" rtlCol="0">
            <a:spAutoFit/>
          </a:bodyPr>
          <a:lstStyle/>
          <a:p>
            <a:pPr algn="ctr"/>
            <a:r>
              <a:rPr lang="en-US" sz="6047" b="1" dirty="0">
                <a:solidFill>
                  <a:schemeClr val="bg1">
                    <a:lumMod val="100000"/>
                  </a:schemeClr>
                </a:solidFill>
              </a:rPr>
              <a:t>Let’s condense it to just the headlines</a:t>
            </a:r>
            <a:endParaRPr lang="en-DK" sz="6047" b="1" dirty="0" err="1">
              <a:solidFill>
                <a:schemeClr val="bg1">
                  <a:lumMod val="100000"/>
                </a:schemeClr>
              </a:solidFill>
            </a:endParaRPr>
          </a:p>
        </p:txBody>
      </p:sp>
      <p:sp>
        <p:nvSpPr>
          <p:cNvPr id="61" name="TextBox 60">
            <a:extLst>
              <a:ext uri="{FF2B5EF4-FFF2-40B4-BE49-F238E27FC236}">
                <a16:creationId xmlns:a16="http://schemas.microsoft.com/office/drawing/2014/main" id="{C9C13FF3-D3EF-DF81-7F3A-903389461C35}"/>
              </a:ext>
            </a:extLst>
          </p:cNvPr>
          <p:cNvSpPr txBox="1"/>
          <p:nvPr/>
        </p:nvSpPr>
        <p:spPr>
          <a:xfrm>
            <a:off x="1782330" y="315500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Copy data</a:t>
            </a:r>
          </a:p>
        </p:txBody>
      </p:sp>
      <p:sp>
        <p:nvSpPr>
          <p:cNvPr id="62" name="TextBox 61">
            <a:extLst>
              <a:ext uri="{FF2B5EF4-FFF2-40B4-BE49-F238E27FC236}">
                <a16:creationId xmlns:a16="http://schemas.microsoft.com/office/drawing/2014/main" id="{6845EF78-1AF1-CDA8-A843-71A474B48B2E}"/>
              </a:ext>
            </a:extLst>
          </p:cNvPr>
          <p:cNvSpPr txBox="1"/>
          <p:nvPr/>
        </p:nvSpPr>
        <p:spPr>
          <a:xfrm>
            <a:off x="4488210" y="315500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Design and build semantic models</a:t>
            </a:r>
          </a:p>
        </p:txBody>
      </p:sp>
      <p:sp>
        <p:nvSpPr>
          <p:cNvPr id="63" name="TextBox 62">
            <a:extLst>
              <a:ext uri="{FF2B5EF4-FFF2-40B4-BE49-F238E27FC236}">
                <a16:creationId xmlns:a16="http://schemas.microsoft.com/office/drawing/2014/main" id="{7D0F1DB5-43A7-E3EB-97B5-353EBF7545AA}"/>
              </a:ext>
            </a:extLst>
          </p:cNvPr>
          <p:cNvSpPr txBox="1"/>
          <p:nvPr/>
        </p:nvSpPr>
        <p:spPr>
          <a:xfrm>
            <a:off x="7194089" y="315500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Optimize enterprise-scale semantic models</a:t>
            </a:r>
          </a:p>
        </p:txBody>
      </p:sp>
      <p:sp>
        <p:nvSpPr>
          <p:cNvPr id="64" name="TextBox 63">
            <a:extLst>
              <a:ext uri="{FF2B5EF4-FFF2-40B4-BE49-F238E27FC236}">
                <a16:creationId xmlns:a16="http://schemas.microsoft.com/office/drawing/2014/main" id="{C56F9724-146B-F88B-06FB-AB35B4818334}"/>
              </a:ext>
            </a:extLst>
          </p:cNvPr>
          <p:cNvSpPr txBox="1"/>
          <p:nvPr/>
        </p:nvSpPr>
        <p:spPr>
          <a:xfrm>
            <a:off x="7194089" y="3508016"/>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Plan a data analytics environment</a:t>
            </a:r>
          </a:p>
        </p:txBody>
      </p:sp>
      <p:sp>
        <p:nvSpPr>
          <p:cNvPr id="65" name="TextBox 64">
            <a:extLst>
              <a:ext uri="{FF2B5EF4-FFF2-40B4-BE49-F238E27FC236}">
                <a16:creationId xmlns:a16="http://schemas.microsoft.com/office/drawing/2014/main" id="{0B43CDA3-EF1D-BAEB-6164-F99302E41E40}"/>
              </a:ext>
            </a:extLst>
          </p:cNvPr>
          <p:cNvSpPr txBox="1"/>
          <p:nvPr/>
        </p:nvSpPr>
        <p:spPr>
          <a:xfrm>
            <a:off x="4488210" y="3508016"/>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Implement a data analytics environment</a:t>
            </a:r>
          </a:p>
        </p:txBody>
      </p:sp>
      <p:sp>
        <p:nvSpPr>
          <p:cNvPr id="66" name="TextBox 65">
            <a:extLst>
              <a:ext uri="{FF2B5EF4-FFF2-40B4-BE49-F238E27FC236}">
                <a16:creationId xmlns:a16="http://schemas.microsoft.com/office/drawing/2014/main" id="{627E7CFB-5DE3-9CC9-C6A9-F2ED8C2FD780}"/>
              </a:ext>
            </a:extLst>
          </p:cNvPr>
          <p:cNvSpPr txBox="1"/>
          <p:nvPr/>
        </p:nvSpPr>
        <p:spPr>
          <a:xfrm>
            <a:off x="1782330" y="3510826"/>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Manage the analytics development lifecycle</a:t>
            </a:r>
          </a:p>
        </p:txBody>
      </p:sp>
      <p:sp>
        <p:nvSpPr>
          <p:cNvPr id="67" name="TextBox 66">
            <a:extLst>
              <a:ext uri="{FF2B5EF4-FFF2-40B4-BE49-F238E27FC236}">
                <a16:creationId xmlns:a16="http://schemas.microsoft.com/office/drawing/2014/main" id="{69C40FFA-CFEE-EEB5-7FA3-838790FA6E9B}"/>
              </a:ext>
            </a:extLst>
          </p:cNvPr>
          <p:cNvSpPr txBox="1"/>
          <p:nvPr/>
        </p:nvSpPr>
        <p:spPr>
          <a:xfrm>
            <a:off x="7194089" y="389786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Perform exploratory analytics</a:t>
            </a:r>
          </a:p>
        </p:txBody>
      </p:sp>
      <p:sp>
        <p:nvSpPr>
          <p:cNvPr id="68" name="TextBox 67">
            <a:extLst>
              <a:ext uri="{FF2B5EF4-FFF2-40B4-BE49-F238E27FC236}">
                <a16:creationId xmlns:a16="http://schemas.microsoft.com/office/drawing/2014/main" id="{C3E17FCB-C80A-6B40-C8EE-CDFD9133A0C9}"/>
              </a:ext>
            </a:extLst>
          </p:cNvPr>
          <p:cNvSpPr txBox="1"/>
          <p:nvPr/>
        </p:nvSpPr>
        <p:spPr>
          <a:xfrm>
            <a:off x="4488210" y="389786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Query data by using SQL</a:t>
            </a:r>
          </a:p>
        </p:txBody>
      </p:sp>
      <p:sp>
        <p:nvSpPr>
          <p:cNvPr id="69" name="TextBox 68">
            <a:extLst>
              <a:ext uri="{FF2B5EF4-FFF2-40B4-BE49-F238E27FC236}">
                <a16:creationId xmlns:a16="http://schemas.microsoft.com/office/drawing/2014/main" id="{F66222B3-6D78-DE4D-9799-68F89B29C5FC}"/>
              </a:ext>
            </a:extLst>
          </p:cNvPr>
          <p:cNvSpPr txBox="1"/>
          <p:nvPr/>
        </p:nvSpPr>
        <p:spPr>
          <a:xfrm>
            <a:off x="1782330" y="389786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Transform Data</a:t>
            </a:r>
          </a:p>
        </p:txBody>
      </p:sp>
      <p:sp>
        <p:nvSpPr>
          <p:cNvPr id="70" name="TextBox 69">
            <a:extLst>
              <a:ext uri="{FF2B5EF4-FFF2-40B4-BE49-F238E27FC236}">
                <a16:creationId xmlns:a16="http://schemas.microsoft.com/office/drawing/2014/main" id="{8464BFA3-03F6-BC03-1335-07D03A4EAE07}"/>
              </a:ext>
            </a:extLst>
          </p:cNvPr>
          <p:cNvSpPr txBox="1"/>
          <p:nvPr/>
        </p:nvSpPr>
        <p:spPr>
          <a:xfrm>
            <a:off x="7194089" y="4287709"/>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Optimize performance</a:t>
            </a:r>
          </a:p>
        </p:txBody>
      </p:sp>
      <p:sp>
        <p:nvSpPr>
          <p:cNvPr id="71" name="TextBox 70">
            <a:extLst>
              <a:ext uri="{FF2B5EF4-FFF2-40B4-BE49-F238E27FC236}">
                <a16:creationId xmlns:a16="http://schemas.microsoft.com/office/drawing/2014/main" id="{4B562E7A-06C7-7F16-1EC8-0C6F970DB063}"/>
              </a:ext>
            </a:extLst>
          </p:cNvPr>
          <p:cNvSpPr txBox="1"/>
          <p:nvPr/>
        </p:nvSpPr>
        <p:spPr>
          <a:xfrm>
            <a:off x="4488210" y="4287709"/>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Create objects in a </a:t>
            </a:r>
            <a:r>
              <a:rPr lang="en-GB" sz="850" b="1" dirty="0" err="1">
                <a:solidFill>
                  <a:schemeClr val="bg1">
                    <a:lumMod val="100000"/>
                  </a:schemeClr>
                </a:solidFill>
                <a:latin typeface="Segoe UI" panose="020B0502040204020203" pitchFamily="34" charset="0"/>
              </a:rPr>
              <a:t>lakehouse</a:t>
            </a:r>
            <a:r>
              <a:rPr lang="en-GB" sz="850" b="1" dirty="0">
                <a:solidFill>
                  <a:schemeClr val="bg1">
                    <a:lumMod val="100000"/>
                  </a:schemeClr>
                </a:solidFill>
                <a:latin typeface="Segoe UI" panose="020B0502040204020203" pitchFamily="34" charset="0"/>
              </a:rPr>
              <a:t> or warehouse</a:t>
            </a:r>
          </a:p>
        </p:txBody>
      </p:sp>
      <p:sp>
        <p:nvSpPr>
          <p:cNvPr id="2" name="Title 1">
            <a:extLst>
              <a:ext uri="{FF2B5EF4-FFF2-40B4-BE49-F238E27FC236}">
                <a16:creationId xmlns:a16="http://schemas.microsoft.com/office/drawing/2014/main" id="{FE7ED58B-CE13-318B-1656-959597D2C4CC}"/>
              </a:ext>
            </a:extLst>
          </p:cNvPr>
          <p:cNvSpPr>
            <a:spLocks noGrp="1"/>
          </p:cNvSpPr>
          <p:nvPr>
            <p:ph type="title"/>
          </p:nvPr>
        </p:nvSpPr>
        <p:spPr/>
        <p:txBody>
          <a:bodyPr/>
          <a:lstStyle/>
          <a:p>
            <a:endParaRPr lang="en-DK"/>
          </a:p>
        </p:txBody>
      </p:sp>
    </p:spTree>
    <p:extLst>
      <p:ext uri="{BB962C8B-B14F-4D97-AF65-F5344CB8AC3E}">
        <p14:creationId xmlns:p14="http://schemas.microsoft.com/office/powerpoint/2010/main" val="460659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576A34-BFB2-F717-6AA1-096E343A1388}"/>
              </a:ext>
            </a:extLst>
          </p:cNvPr>
          <p:cNvSpPr>
            <a:spLocks noGrp="1"/>
          </p:cNvSpPr>
          <p:nvPr>
            <p:ph type="title"/>
          </p:nvPr>
        </p:nvSpPr>
        <p:spPr/>
        <p:txBody>
          <a:bodyPr/>
          <a:lstStyle/>
          <a:p>
            <a:endParaRPr lang="en-DK"/>
          </a:p>
        </p:txBody>
      </p:sp>
      <p:sp>
        <p:nvSpPr>
          <p:cNvPr id="2" name="TextBox 1">
            <a:extLst>
              <a:ext uri="{FF2B5EF4-FFF2-40B4-BE49-F238E27FC236}">
                <a16:creationId xmlns:a16="http://schemas.microsoft.com/office/drawing/2014/main" id="{D9A2900F-812A-ED53-94B3-7CB13B0B7351}"/>
              </a:ext>
            </a:extLst>
          </p:cNvPr>
          <p:cNvSpPr txBox="1"/>
          <p:nvPr/>
        </p:nvSpPr>
        <p:spPr>
          <a:xfrm>
            <a:off x="1758276" y="1714120"/>
            <a:ext cx="8178080" cy="2791726"/>
          </a:xfrm>
          <a:prstGeom prst="rect">
            <a:avLst/>
          </a:prstGeom>
          <a:noFill/>
        </p:spPr>
        <p:txBody>
          <a:bodyPr wrap="square" lIns="0" tIns="0" rIns="0" bIns="0" rtlCol="0">
            <a:spAutoFit/>
          </a:bodyPr>
          <a:lstStyle/>
          <a:p>
            <a:pPr algn="ctr"/>
            <a:r>
              <a:rPr lang="en-US" sz="6047" b="1" dirty="0">
                <a:solidFill>
                  <a:schemeClr val="bg1">
                    <a:lumMod val="100000"/>
                  </a:schemeClr>
                </a:solidFill>
              </a:rPr>
              <a:t>And have a quick look at the more digestible audience description</a:t>
            </a:r>
          </a:p>
        </p:txBody>
      </p:sp>
    </p:spTree>
    <p:extLst>
      <p:ext uri="{BB962C8B-B14F-4D97-AF65-F5344CB8AC3E}">
        <p14:creationId xmlns:p14="http://schemas.microsoft.com/office/powerpoint/2010/main" val="27702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7DE36-6253-428B-28CD-34089F45C85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B6B2F41-0509-2331-CE53-67403BB4A504}"/>
              </a:ext>
            </a:extLst>
          </p:cNvPr>
          <p:cNvSpPr>
            <a:spLocks noGrp="1"/>
          </p:cNvSpPr>
          <p:nvPr>
            <p:ph type="title"/>
          </p:nvPr>
        </p:nvSpPr>
        <p:spPr>
          <a:xfrm>
            <a:off x="360363" y="360363"/>
            <a:ext cx="10800000" cy="720000"/>
          </a:xfrm>
        </p:spPr>
        <p:txBody>
          <a:bodyPr/>
          <a:lstStyle/>
          <a:p>
            <a:r>
              <a:rPr lang="en-US" noProof="0" dirty="0"/>
              <a:t>Agenda</a:t>
            </a:r>
          </a:p>
        </p:txBody>
      </p:sp>
      <p:sp>
        <p:nvSpPr>
          <p:cNvPr id="3" name="Content">
            <a:extLst>
              <a:ext uri="{FF2B5EF4-FFF2-40B4-BE49-F238E27FC236}">
                <a16:creationId xmlns:a16="http://schemas.microsoft.com/office/drawing/2014/main" id="{082AFAED-2DC6-1EDE-512E-7D56FAA33B77}"/>
              </a:ext>
            </a:extLst>
          </p:cNvPr>
          <p:cNvSpPr>
            <a:spLocks noGrp="1"/>
          </p:cNvSpPr>
          <p:nvPr>
            <p:ph idx="1"/>
          </p:nvPr>
        </p:nvSpPr>
        <p:spPr>
          <a:xfrm>
            <a:off x="360363" y="1439863"/>
            <a:ext cx="10799762" cy="4679949"/>
          </a:xfrm>
        </p:spPr>
        <p:txBody>
          <a:bodyPr>
            <a:normAutofit/>
          </a:bodyPr>
          <a:lstStyle/>
          <a:p>
            <a:pPr marL="571500" indent="-571500">
              <a:buFont typeface="Arial" panose="020B0604020202020204" pitchFamily="34" charset="0"/>
              <a:buChar char="•"/>
            </a:pPr>
            <a:r>
              <a:rPr lang="en-US" sz="2800" dirty="0"/>
              <a:t>PART 1: </a:t>
            </a:r>
            <a:br>
              <a:rPr lang="en-US" sz="2800" dirty="0"/>
            </a:br>
            <a:r>
              <a:rPr lang="en-US" sz="2800" dirty="0"/>
              <a:t>THE ANALYST, THE DATA ANALYST, THE ANALYTICS ENGINEER: A BRIEF HISTORY OF DATA ANALYTICS</a:t>
            </a:r>
          </a:p>
          <a:p>
            <a:pPr marL="571500" indent="-571500">
              <a:buFont typeface="Arial" panose="020B0604020202020204" pitchFamily="34" charset="0"/>
              <a:buChar char="•"/>
            </a:pPr>
            <a:r>
              <a:rPr lang="en-US" sz="2800" dirty="0"/>
              <a:t>PART 2: </a:t>
            </a:r>
            <a:br>
              <a:rPr lang="en-US" sz="2800" dirty="0"/>
            </a:br>
            <a:r>
              <a:rPr lang="en-US" sz="2800" dirty="0"/>
              <a:t>FABRIC = NEW OPPORTUNITIES</a:t>
            </a:r>
          </a:p>
          <a:p>
            <a:pPr marL="571500" indent="-571500">
              <a:buFont typeface="Arial" panose="020B0604020202020204" pitchFamily="34" charset="0"/>
              <a:buChar char="•"/>
            </a:pPr>
            <a:r>
              <a:rPr lang="en-US" sz="2800" dirty="0"/>
              <a:t>PART 3: </a:t>
            </a:r>
            <a:br>
              <a:rPr lang="en-US" sz="2800" dirty="0"/>
            </a:br>
            <a:r>
              <a:rPr lang="en-US" sz="2800" dirty="0"/>
              <a:t>A SUGGESTED PATH FOR ASPIRING ANALYTICS ENGINEERS</a:t>
            </a:r>
          </a:p>
          <a:p>
            <a:pPr marL="571500" indent="-571500">
              <a:buFont typeface="Arial" panose="020B0604020202020204" pitchFamily="34" charset="0"/>
              <a:buChar char="•"/>
            </a:pPr>
            <a:endParaRPr lang="en-US" sz="2800" dirty="0"/>
          </a:p>
        </p:txBody>
      </p:sp>
    </p:spTree>
    <p:extLst>
      <p:ext uri="{BB962C8B-B14F-4D97-AF65-F5344CB8AC3E}">
        <p14:creationId xmlns:p14="http://schemas.microsoft.com/office/powerpoint/2010/main" val="2779224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EDD0B26D-2A4C-9E9D-B0D9-9A6ECD66D5ED}"/>
              </a:ext>
            </a:extLst>
          </p:cNvPr>
          <p:cNvSpPr>
            <a:spLocks noGrp="1"/>
          </p:cNvSpPr>
          <p:nvPr>
            <p:ph type="dt" sz="half" idx="4294967295"/>
          </p:nvPr>
        </p:nvSpPr>
        <p:spPr>
          <a:xfrm>
            <a:off x="0" y="0"/>
            <a:ext cx="0" cy="0"/>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3636E6C2-B213-71FB-E818-30F8A1A9BFEC}"/>
              </a:ext>
            </a:extLst>
          </p:cNvPr>
          <p:cNvSpPr>
            <a:spLocks noGrp="1"/>
          </p:cNvSpPr>
          <p:nvPr>
            <p:ph type="ftr" sz="quarter" idx="4294967295"/>
          </p:nvPr>
        </p:nvSpPr>
        <p:spPr>
          <a:xfrm>
            <a:off x="0" y="0"/>
            <a:ext cx="0" cy="0"/>
          </a:xfrm>
        </p:spPr>
        <p:txBody>
          <a:bodyPr/>
          <a:lstStyle/>
          <a:p>
            <a:r>
              <a:rPr lang="en-US"/>
              <a:t>Pitch Deck</a:t>
            </a:r>
            <a:endParaRPr lang="en-US" dirty="0"/>
          </a:p>
        </p:txBody>
      </p:sp>
      <p:sp>
        <p:nvSpPr>
          <p:cNvPr id="11" name="Slide Number Placeholder 10">
            <a:extLst>
              <a:ext uri="{FF2B5EF4-FFF2-40B4-BE49-F238E27FC236}">
                <a16:creationId xmlns:a16="http://schemas.microsoft.com/office/drawing/2014/main" id="{6ED3FD98-6A40-8768-6CE1-80882E9B74E7}"/>
              </a:ext>
            </a:extLst>
          </p:cNvPr>
          <p:cNvSpPr>
            <a:spLocks noGrp="1"/>
          </p:cNvSpPr>
          <p:nvPr>
            <p:ph type="sldNum" sz="quarter" idx="4294967295"/>
          </p:nvPr>
        </p:nvSpPr>
        <p:spPr>
          <a:xfrm>
            <a:off x="0" y="0"/>
            <a:ext cx="0" cy="0"/>
          </a:xfrm>
        </p:spPr>
        <p:txBody>
          <a:bodyPr/>
          <a:lstStyle/>
          <a:p>
            <a:fld id="{B5CEABB6-07DC-46E8-9B57-56EC44A396E5}" type="slidenum">
              <a:rPr lang="en-US" smtClean="0"/>
              <a:t>40</a:t>
            </a:fld>
            <a:endParaRPr lang="en-US" dirty="0"/>
          </a:p>
        </p:txBody>
      </p:sp>
      <p:pic>
        <p:nvPicPr>
          <p:cNvPr id="15" name="Picture 14">
            <a:extLst>
              <a:ext uri="{FF2B5EF4-FFF2-40B4-BE49-F238E27FC236}">
                <a16:creationId xmlns:a16="http://schemas.microsoft.com/office/drawing/2014/main" id="{D86A2CEB-1858-D2B0-ECC7-C3240D2B0A63}"/>
              </a:ext>
            </a:extLst>
          </p:cNvPr>
          <p:cNvPicPr>
            <a:picLocks noChangeAspect="1"/>
          </p:cNvPicPr>
          <p:nvPr/>
        </p:nvPicPr>
        <p:blipFill>
          <a:blip r:embed="rId2"/>
          <a:stretch>
            <a:fillRect/>
          </a:stretch>
        </p:blipFill>
        <p:spPr>
          <a:xfrm>
            <a:off x="2037559" y="811009"/>
            <a:ext cx="7445370" cy="4972588"/>
          </a:xfrm>
          <a:prstGeom prst="rect">
            <a:avLst/>
          </a:prstGeom>
        </p:spPr>
      </p:pic>
    </p:spTree>
    <p:extLst>
      <p:ext uri="{BB962C8B-B14F-4D97-AF65-F5344CB8AC3E}">
        <p14:creationId xmlns:p14="http://schemas.microsoft.com/office/powerpoint/2010/main" val="260136013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91AE4-5C31-3BEF-1485-443960714C14}"/>
              </a:ext>
            </a:extLst>
          </p:cNvPr>
          <p:cNvPicPr>
            <a:picLocks noChangeAspect="1"/>
          </p:cNvPicPr>
          <p:nvPr/>
        </p:nvPicPr>
        <p:blipFill>
          <a:blip r:embed="rId2"/>
          <a:stretch>
            <a:fillRect/>
          </a:stretch>
        </p:blipFill>
        <p:spPr>
          <a:xfrm>
            <a:off x="1775479" y="719124"/>
            <a:ext cx="7969530" cy="4331772"/>
          </a:xfrm>
          <a:prstGeom prst="rect">
            <a:avLst/>
          </a:prstGeom>
        </p:spPr>
      </p:pic>
      <p:pic>
        <p:nvPicPr>
          <p:cNvPr id="4" name="Picture 3">
            <a:extLst>
              <a:ext uri="{FF2B5EF4-FFF2-40B4-BE49-F238E27FC236}">
                <a16:creationId xmlns:a16="http://schemas.microsoft.com/office/drawing/2014/main" id="{E03FD19A-22A7-B3AE-EEF5-3D08AAED2E09}"/>
              </a:ext>
            </a:extLst>
          </p:cNvPr>
          <p:cNvPicPr>
            <a:picLocks noChangeAspect="1"/>
          </p:cNvPicPr>
          <p:nvPr/>
        </p:nvPicPr>
        <p:blipFill>
          <a:blip r:embed="rId3"/>
          <a:srcRect b="80846"/>
          <a:stretch/>
        </p:blipFill>
        <p:spPr>
          <a:xfrm>
            <a:off x="1775479" y="5050896"/>
            <a:ext cx="7118958" cy="911959"/>
          </a:xfrm>
          <a:prstGeom prst="rect">
            <a:avLst/>
          </a:prstGeom>
        </p:spPr>
      </p:pic>
    </p:spTree>
    <p:extLst>
      <p:ext uri="{BB962C8B-B14F-4D97-AF65-F5344CB8AC3E}">
        <p14:creationId xmlns:p14="http://schemas.microsoft.com/office/powerpoint/2010/main" val="110086814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E6C8579-4E7B-5CE4-45C0-440083C97075}"/>
              </a:ext>
            </a:extLst>
          </p:cNvPr>
          <p:cNvSpPr txBox="1"/>
          <p:nvPr/>
        </p:nvSpPr>
        <p:spPr>
          <a:xfrm>
            <a:off x="1313374" y="2691483"/>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Copy data</a:t>
            </a:r>
          </a:p>
        </p:txBody>
      </p:sp>
      <p:sp>
        <p:nvSpPr>
          <p:cNvPr id="13" name="TextBox 12">
            <a:extLst>
              <a:ext uri="{FF2B5EF4-FFF2-40B4-BE49-F238E27FC236}">
                <a16:creationId xmlns:a16="http://schemas.microsoft.com/office/drawing/2014/main" id="{D8B747C6-8A96-7E81-D6C9-BB6CA9A9E882}"/>
              </a:ext>
            </a:extLst>
          </p:cNvPr>
          <p:cNvSpPr txBox="1"/>
          <p:nvPr/>
        </p:nvSpPr>
        <p:spPr>
          <a:xfrm>
            <a:off x="4464209" y="2685519"/>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Design and build semantic models</a:t>
            </a:r>
          </a:p>
        </p:txBody>
      </p:sp>
      <p:sp>
        <p:nvSpPr>
          <p:cNvPr id="14" name="TextBox 13">
            <a:extLst>
              <a:ext uri="{FF2B5EF4-FFF2-40B4-BE49-F238E27FC236}">
                <a16:creationId xmlns:a16="http://schemas.microsoft.com/office/drawing/2014/main" id="{25F8C699-B6AD-DC0D-2B03-9C750B3F4769}"/>
              </a:ext>
            </a:extLst>
          </p:cNvPr>
          <p:cNvSpPr txBox="1"/>
          <p:nvPr/>
        </p:nvSpPr>
        <p:spPr>
          <a:xfrm>
            <a:off x="7615044" y="2685519"/>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Optimize enterprise-scale semantic models</a:t>
            </a:r>
          </a:p>
        </p:txBody>
      </p:sp>
      <p:cxnSp>
        <p:nvCxnSpPr>
          <p:cNvPr id="15" name="Straight Arrow Connector 14">
            <a:extLst>
              <a:ext uri="{FF2B5EF4-FFF2-40B4-BE49-F238E27FC236}">
                <a16:creationId xmlns:a16="http://schemas.microsoft.com/office/drawing/2014/main" id="{95AAAC6E-B9AB-C911-32E7-56821565BE78}"/>
              </a:ext>
            </a:extLst>
          </p:cNvPr>
          <p:cNvCxnSpPr>
            <a:endCxn id="13" idx="1"/>
          </p:cNvCxnSpPr>
          <p:nvPr/>
        </p:nvCxnSpPr>
        <p:spPr>
          <a:xfrm flipV="1">
            <a:off x="3905444" y="2797088"/>
            <a:ext cx="558765" cy="4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81AE606E-124D-6CDB-A261-86E2EB1886EC}"/>
              </a:ext>
            </a:extLst>
          </p:cNvPr>
          <p:cNvCxnSpPr>
            <a:cxnSpLocks/>
            <a:stCxn id="13" idx="3"/>
            <a:endCxn id="14" idx="1"/>
          </p:cNvCxnSpPr>
          <p:nvPr/>
        </p:nvCxnSpPr>
        <p:spPr>
          <a:xfrm>
            <a:off x="7056279" y="2797088"/>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EC3EB6C6-6751-3CD5-C559-862898215EFD}"/>
              </a:ext>
            </a:extLst>
          </p:cNvPr>
          <p:cNvSpPr txBox="1"/>
          <p:nvPr/>
        </p:nvSpPr>
        <p:spPr>
          <a:xfrm>
            <a:off x="7615044" y="3528096"/>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Plan a data analytics environment</a:t>
            </a:r>
          </a:p>
        </p:txBody>
      </p:sp>
      <p:sp>
        <p:nvSpPr>
          <p:cNvPr id="21" name="TextBox 20">
            <a:extLst>
              <a:ext uri="{FF2B5EF4-FFF2-40B4-BE49-F238E27FC236}">
                <a16:creationId xmlns:a16="http://schemas.microsoft.com/office/drawing/2014/main" id="{CC0F44C5-B388-416B-54D2-C57D0B53DA78}"/>
              </a:ext>
            </a:extLst>
          </p:cNvPr>
          <p:cNvSpPr txBox="1"/>
          <p:nvPr/>
        </p:nvSpPr>
        <p:spPr>
          <a:xfrm>
            <a:off x="4464209" y="3525766"/>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Implement a data analytics environment</a:t>
            </a:r>
          </a:p>
        </p:txBody>
      </p:sp>
      <p:cxnSp>
        <p:nvCxnSpPr>
          <p:cNvPr id="22" name="Straight Arrow Connector 21">
            <a:extLst>
              <a:ext uri="{FF2B5EF4-FFF2-40B4-BE49-F238E27FC236}">
                <a16:creationId xmlns:a16="http://schemas.microsoft.com/office/drawing/2014/main" id="{CD80E081-382F-C139-D7D7-987E456BCA07}"/>
              </a:ext>
            </a:extLst>
          </p:cNvPr>
          <p:cNvCxnSpPr>
            <a:cxnSpLocks/>
            <a:stCxn id="20" idx="1"/>
            <a:endCxn id="21" idx="3"/>
          </p:cNvCxnSpPr>
          <p:nvPr/>
        </p:nvCxnSpPr>
        <p:spPr>
          <a:xfrm flipH="1" flipV="1">
            <a:off x="7056279" y="363733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18BDD777-8261-967B-6164-9AF589B39CDC}"/>
              </a:ext>
            </a:extLst>
          </p:cNvPr>
          <p:cNvSpPr txBox="1"/>
          <p:nvPr/>
        </p:nvSpPr>
        <p:spPr>
          <a:xfrm>
            <a:off x="1313374" y="3525766"/>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Manage the analytics development lifecycle</a:t>
            </a:r>
          </a:p>
        </p:txBody>
      </p:sp>
      <p:cxnSp>
        <p:nvCxnSpPr>
          <p:cNvPr id="27" name="Straight Arrow Connector 26">
            <a:extLst>
              <a:ext uri="{FF2B5EF4-FFF2-40B4-BE49-F238E27FC236}">
                <a16:creationId xmlns:a16="http://schemas.microsoft.com/office/drawing/2014/main" id="{EBF68756-0EBD-2D7E-70D0-8A30CB7F8D99}"/>
              </a:ext>
            </a:extLst>
          </p:cNvPr>
          <p:cNvCxnSpPr>
            <a:cxnSpLocks/>
          </p:cNvCxnSpPr>
          <p:nvPr/>
        </p:nvCxnSpPr>
        <p:spPr>
          <a:xfrm flipH="1" flipV="1">
            <a:off x="3905443" y="3634823"/>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ctor: Elbow 27">
            <a:extLst>
              <a:ext uri="{FF2B5EF4-FFF2-40B4-BE49-F238E27FC236}">
                <a16:creationId xmlns:a16="http://schemas.microsoft.com/office/drawing/2014/main" id="{31870D20-82BE-200D-8E1B-63F03B4E9D1F}"/>
              </a:ext>
            </a:extLst>
          </p:cNvPr>
          <p:cNvCxnSpPr>
            <a:cxnSpLocks/>
            <a:stCxn id="14" idx="3"/>
            <a:endCxn id="20" idx="3"/>
          </p:cNvCxnSpPr>
          <p:nvPr/>
        </p:nvCxnSpPr>
        <p:spPr>
          <a:xfrm>
            <a:off x="10207114" y="2797088"/>
            <a:ext cx="127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4E87AA01-AA07-E4CB-1630-4A2715B08DB3}"/>
              </a:ext>
            </a:extLst>
          </p:cNvPr>
          <p:cNvSpPr txBox="1"/>
          <p:nvPr/>
        </p:nvSpPr>
        <p:spPr>
          <a:xfrm>
            <a:off x="7627045" y="436601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Perform exploratory analytics</a:t>
            </a:r>
          </a:p>
        </p:txBody>
      </p:sp>
      <p:sp>
        <p:nvSpPr>
          <p:cNvPr id="30" name="TextBox 29">
            <a:extLst>
              <a:ext uri="{FF2B5EF4-FFF2-40B4-BE49-F238E27FC236}">
                <a16:creationId xmlns:a16="http://schemas.microsoft.com/office/drawing/2014/main" id="{A42F3C3B-608A-8E15-C658-04183C0CDCA7}"/>
              </a:ext>
            </a:extLst>
          </p:cNvPr>
          <p:cNvSpPr txBox="1"/>
          <p:nvPr/>
        </p:nvSpPr>
        <p:spPr>
          <a:xfrm>
            <a:off x="4476209" y="436368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Query data by using SQL</a:t>
            </a:r>
          </a:p>
        </p:txBody>
      </p:sp>
      <p:sp>
        <p:nvSpPr>
          <p:cNvPr id="31" name="TextBox 30">
            <a:extLst>
              <a:ext uri="{FF2B5EF4-FFF2-40B4-BE49-F238E27FC236}">
                <a16:creationId xmlns:a16="http://schemas.microsoft.com/office/drawing/2014/main" id="{642E9EF0-50F2-30F9-C512-42DD1D386EFC}"/>
              </a:ext>
            </a:extLst>
          </p:cNvPr>
          <p:cNvSpPr txBox="1"/>
          <p:nvPr/>
        </p:nvSpPr>
        <p:spPr>
          <a:xfrm>
            <a:off x="1325374" y="4363682"/>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Transform Data</a:t>
            </a:r>
          </a:p>
        </p:txBody>
      </p:sp>
      <p:cxnSp>
        <p:nvCxnSpPr>
          <p:cNvPr id="32" name="Connector: Elbow 31">
            <a:extLst>
              <a:ext uri="{FF2B5EF4-FFF2-40B4-BE49-F238E27FC236}">
                <a16:creationId xmlns:a16="http://schemas.microsoft.com/office/drawing/2014/main" id="{053AA15F-C482-4C51-FD4E-535E8B3CE145}"/>
              </a:ext>
            </a:extLst>
          </p:cNvPr>
          <p:cNvCxnSpPr>
            <a:cxnSpLocks/>
            <a:stCxn id="23" idx="1"/>
            <a:endCxn id="31" idx="1"/>
          </p:cNvCxnSpPr>
          <p:nvPr/>
        </p:nvCxnSpPr>
        <p:spPr>
          <a:xfrm rot="10800000" flipH="1" flipV="1">
            <a:off x="1313374" y="3637335"/>
            <a:ext cx="12000" cy="837916"/>
          </a:xfrm>
          <a:prstGeom prst="bentConnector3">
            <a:avLst>
              <a:gd name="adj1" fmla="val -1905000"/>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43D511AE-71DE-F8B9-ADDD-3EEB447B2369}"/>
              </a:ext>
            </a:extLst>
          </p:cNvPr>
          <p:cNvCxnSpPr>
            <a:cxnSpLocks/>
            <a:stCxn id="31" idx="3"/>
            <a:endCxn id="30" idx="1"/>
          </p:cNvCxnSpPr>
          <p:nvPr/>
        </p:nvCxnSpPr>
        <p:spPr>
          <a:xfrm>
            <a:off x="3917444" y="4475251"/>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6D561B7C-D17B-E3AE-9870-004CD43D434A}"/>
              </a:ext>
            </a:extLst>
          </p:cNvPr>
          <p:cNvCxnSpPr>
            <a:cxnSpLocks/>
          </p:cNvCxnSpPr>
          <p:nvPr/>
        </p:nvCxnSpPr>
        <p:spPr>
          <a:xfrm>
            <a:off x="7068279" y="4472739"/>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Connector: Elbow 37">
            <a:extLst>
              <a:ext uri="{FF2B5EF4-FFF2-40B4-BE49-F238E27FC236}">
                <a16:creationId xmlns:a16="http://schemas.microsoft.com/office/drawing/2014/main" id="{02CE5537-BAB0-FCAD-73A6-F4A834E43737}"/>
              </a:ext>
            </a:extLst>
          </p:cNvPr>
          <p:cNvCxnSpPr>
            <a:cxnSpLocks/>
          </p:cNvCxnSpPr>
          <p:nvPr/>
        </p:nvCxnSpPr>
        <p:spPr>
          <a:xfrm>
            <a:off x="10219115" y="4472739"/>
            <a:ext cx="120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B62EB4EA-D5F1-2E2A-361D-8E002EBB8F49}"/>
              </a:ext>
            </a:extLst>
          </p:cNvPr>
          <p:cNvSpPr txBox="1"/>
          <p:nvPr/>
        </p:nvSpPr>
        <p:spPr>
          <a:xfrm>
            <a:off x="7639045" y="5199267"/>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Optimize performance</a:t>
            </a:r>
          </a:p>
        </p:txBody>
      </p:sp>
      <p:sp>
        <p:nvSpPr>
          <p:cNvPr id="40" name="TextBox 39">
            <a:extLst>
              <a:ext uri="{FF2B5EF4-FFF2-40B4-BE49-F238E27FC236}">
                <a16:creationId xmlns:a16="http://schemas.microsoft.com/office/drawing/2014/main" id="{9B5CB4C0-6E0C-CE33-D6F3-F7394855D7AE}"/>
              </a:ext>
            </a:extLst>
          </p:cNvPr>
          <p:cNvSpPr txBox="1"/>
          <p:nvPr/>
        </p:nvSpPr>
        <p:spPr>
          <a:xfrm>
            <a:off x="4488210" y="5196937"/>
            <a:ext cx="2592070" cy="223138"/>
          </a:xfrm>
          <a:prstGeom prst="rect">
            <a:avLst/>
          </a:prstGeom>
          <a:solidFill>
            <a:schemeClr val="accent1">
              <a:lumMod val="100000"/>
            </a:schemeClr>
          </a:solidFill>
        </p:spPr>
        <p:txBody>
          <a:bodyPr wrap="square">
            <a:spAutoFit/>
          </a:bodyPr>
          <a:lstStyle/>
          <a:p>
            <a:pPr algn="l"/>
            <a:r>
              <a:rPr lang="en-GB" sz="850" b="1" dirty="0">
                <a:solidFill>
                  <a:schemeClr val="bg1">
                    <a:lumMod val="100000"/>
                  </a:schemeClr>
                </a:solidFill>
                <a:latin typeface="Segoe UI" panose="020B0502040204020203" pitchFamily="34" charset="0"/>
              </a:rPr>
              <a:t>Create objects in a </a:t>
            </a:r>
            <a:r>
              <a:rPr lang="en-GB" sz="850" b="1" dirty="0" err="1">
                <a:solidFill>
                  <a:schemeClr val="bg1">
                    <a:lumMod val="100000"/>
                  </a:schemeClr>
                </a:solidFill>
                <a:latin typeface="Segoe UI" panose="020B0502040204020203" pitchFamily="34" charset="0"/>
              </a:rPr>
              <a:t>lakehouse</a:t>
            </a:r>
            <a:r>
              <a:rPr lang="en-GB" sz="850" b="1" dirty="0">
                <a:solidFill>
                  <a:schemeClr val="bg1">
                    <a:lumMod val="100000"/>
                  </a:schemeClr>
                </a:solidFill>
                <a:latin typeface="Segoe UI" panose="020B0502040204020203" pitchFamily="34" charset="0"/>
              </a:rPr>
              <a:t> or warehouse</a:t>
            </a:r>
          </a:p>
        </p:txBody>
      </p:sp>
      <p:cxnSp>
        <p:nvCxnSpPr>
          <p:cNvPr id="44" name="Straight Arrow Connector 43">
            <a:extLst>
              <a:ext uri="{FF2B5EF4-FFF2-40B4-BE49-F238E27FC236}">
                <a16:creationId xmlns:a16="http://schemas.microsoft.com/office/drawing/2014/main" id="{E09969D0-C100-BB9A-204E-61F77A256E05}"/>
              </a:ext>
            </a:extLst>
          </p:cNvPr>
          <p:cNvCxnSpPr>
            <a:cxnSpLocks/>
          </p:cNvCxnSpPr>
          <p:nvPr/>
        </p:nvCxnSpPr>
        <p:spPr>
          <a:xfrm flipH="1" flipV="1">
            <a:off x="7080280" y="530599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7E552AB-407B-CF67-FBF8-D9774763C05C}"/>
              </a:ext>
            </a:extLst>
          </p:cNvPr>
          <p:cNvSpPr>
            <a:spLocks noGrp="1"/>
          </p:cNvSpPr>
          <p:nvPr>
            <p:ph type="title"/>
          </p:nvPr>
        </p:nvSpPr>
        <p:spPr/>
        <p:txBody>
          <a:bodyPr/>
          <a:lstStyle/>
          <a:p>
            <a:endParaRPr lang="en-DK"/>
          </a:p>
        </p:txBody>
      </p:sp>
      <p:sp>
        <p:nvSpPr>
          <p:cNvPr id="3" name="TextBox 2">
            <a:extLst>
              <a:ext uri="{FF2B5EF4-FFF2-40B4-BE49-F238E27FC236}">
                <a16:creationId xmlns:a16="http://schemas.microsoft.com/office/drawing/2014/main" id="{8D002CD5-35AA-4D87-639E-E2696E3468CD}"/>
              </a:ext>
            </a:extLst>
          </p:cNvPr>
          <p:cNvSpPr txBox="1"/>
          <p:nvPr/>
        </p:nvSpPr>
        <p:spPr>
          <a:xfrm>
            <a:off x="1782331" y="222159"/>
            <a:ext cx="7955827" cy="1570302"/>
          </a:xfrm>
          <a:prstGeom prst="rect">
            <a:avLst/>
          </a:prstGeom>
          <a:noFill/>
        </p:spPr>
        <p:txBody>
          <a:bodyPr wrap="square" lIns="0" tIns="0" rIns="0" bIns="0" rtlCol="0">
            <a:spAutoFit/>
          </a:bodyPr>
          <a:lstStyle/>
          <a:p>
            <a:pPr algn="ctr"/>
            <a:r>
              <a:rPr lang="en-US" sz="5102" b="1" dirty="0">
                <a:solidFill>
                  <a:schemeClr val="bg1">
                    <a:lumMod val="100000"/>
                  </a:schemeClr>
                </a:solidFill>
              </a:rPr>
              <a:t>And we can turn the topics into a simplified roadmap</a:t>
            </a:r>
            <a:endParaRPr lang="en-DK" sz="5102" b="1" dirty="0" err="1">
              <a:solidFill>
                <a:schemeClr val="bg1">
                  <a:lumMod val="100000"/>
                </a:schemeClr>
              </a:solidFill>
            </a:endParaRPr>
          </a:p>
        </p:txBody>
      </p:sp>
    </p:spTree>
    <p:extLst>
      <p:ext uri="{BB962C8B-B14F-4D97-AF65-F5344CB8AC3E}">
        <p14:creationId xmlns:p14="http://schemas.microsoft.com/office/powerpoint/2010/main" val="626648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BCE1E7-4E92-3541-314C-6EF4A008531C}"/>
              </a:ext>
            </a:extLst>
          </p:cNvPr>
          <p:cNvSpPr>
            <a:spLocks noGrp="1"/>
          </p:cNvSpPr>
          <p:nvPr>
            <p:ph type="title"/>
          </p:nvPr>
        </p:nvSpPr>
        <p:spPr/>
        <p:txBody>
          <a:bodyPr/>
          <a:lstStyle/>
          <a:p>
            <a:endParaRPr lang="en-DK"/>
          </a:p>
        </p:txBody>
      </p:sp>
      <p:sp>
        <p:nvSpPr>
          <p:cNvPr id="2" name="TextBox 1">
            <a:extLst>
              <a:ext uri="{FF2B5EF4-FFF2-40B4-BE49-F238E27FC236}">
                <a16:creationId xmlns:a16="http://schemas.microsoft.com/office/drawing/2014/main" id="{D9A2900F-812A-ED53-94B3-7CB13B0B7351}"/>
              </a:ext>
            </a:extLst>
          </p:cNvPr>
          <p:cNvSpPr txBox="1"/>
          <p:nvPr/>
        </p:nvSpPr>
        <p:spPr>
          <a:xfrm>
            <a:off x="1111933" y="759948"/>
            <a:ext cx="7319857" cy="4710905"/>
          </a:xfrm>
          <a:prstGeom prst="rect">
            <a:avLst/>
          </a:prstGeom>
          <a:noFill/>
        </p:spPr>
        <p:txBody>
          <a:bodyPr wrap="square" lIns="0" tIns="0" rIns="0" bIns="0" rtlCol="0">
            <a:spAutoFit/>
          </a:bodyPr>
          <a:lstStyle/>
          <a:p>
            <a:pPr algn="ctr"/>
            <a:r>
              <a:rPr lang="en-US" sz="5102" b="1" dirty="0">
                <a:solidFill>
                  <a:schemeClr val="bg1">
                    <a:lumMod val="100000"/>
                  </a:schemeClr>
                </a:solidFill>
              </a:rPr>
              <a:t>The good thing is… We can get very, very far starting with stuff we already know. Or tangential to stuff we know.</a:t>
            </a:r>
            <a:endParaRPr lang="en-DK" sz="5102" b="1" dirty="0" err="1">
              <a:solidFill>
                <a:schemeClr val="bg1">
                  <a:lumMod val="100000"/>
                </a:schemeClr>
              </a:solidFill>
            </a:endParaRPr>
          </a:p>
        </p:txBody>
      </p:sp>
      <p:pic>
        <p:nvPicPr>
          <p:cNvPr id="3" name="Picture 2">
            <a:extLst>
              <a:ext uri="{FF2B5EF4-FFF2-40B4-BE49-F238E27FC236}">
                <a16:creationId xmlns:a16="http://schemas.microsoft.com/office/drawing/2014/main" id="{EBB484FF-A08F-5650-2AD7-D8FEC695F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4690" y="1851274"/>
            <a:ext cx="3254430" cy="3254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22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56616D5-F3D3-F191-9EFF-CC499453CA46}"/>
              </a:ext>
            </a:extLst>
          </p:cNvPr>
          <p:cNvSpPr>
            <a:spLocks noGrp="1"/>
          </p:cNvSpPr>
          <p:nvPr>
            <p:ph type="title"/>
          </p:nvPr>
        </p:nvSpPr>
        <p:spPr/>
        <p:txBody>
          <a:bodyPr/>
          <a:lstStyle/>
          <a:p>
            <a:endParaRPr lang="en-DK"/>
          </a:p>
        </p:txBody>
      </p:sp>
      <p:sp>
        <p:nvSpPr>
          <p:cNvPr id="35" name="Title 1">
            <a:extLst>
              <a:ext uri="{FF2B5EF4-FFF2-40B4-BE49-F238E27FC236}">
                <a16:creationId xmlns:a16="http://schemas.microsoft.com/office/drawing/2014/main" id="{2DE1CC67-9AD9-4844-9694-B3377C1A15BB}"/>
              </a:ext>
            </a:extLst>
          </p:cNvPr>
          <p:cNvSpPr txBox="1">
            <a:spLocks/>
          </p:cNvSpPr>
          <p:nvPr/>
        </p:nvSpPr>
        <p:spPr>
          <a:xfrm>
            <a:off x="1781325" y="843025"/>
            <a:ext cx="7957838" cy="1252534"/>
          </a:xfrm>
          <a:prstGeom prst="rect">
            <a:avLst/>
          </a:prstGeom>
          <a:effectLst/>
        </p:spPr>
        <p:txBody>
          <a:bodyPr vert="horz" lIns="0" tIns="0" rIns="0" bIns="0" rtlCol="0" anchor="b">
            <a:noAutofit/>
          </a:bodyPr>
          <a:lstStyle>
            <a:lvl1pPr algn="l" defTabSz="2438189" rtl="0" eaLnBrk="1" latinLnBrk="0" hangingPunct="1">
              <a:lnSpc>
                <a:spcPct val="100000"/>
              </a:lnSpc>
              <a:spcBef>
                <a:spcPct val="0"/>
              </a:spcBef>
              <a:spcAft>
                <a:spcPts val="0"/>
              </a:spcAft>
              <a:buNone/>
              <a:defRPr lang="en-US" sz="4400" b="1" kern="1200" dirty="0">
                <a:solidFill>
                  <a:schemeClr val="bg1"/>
                </a:solidFill>
                <a:effectLst>
                  <a:outerShdw blurRad="63500" dist="63500" dir="2700000" algn="tl" rotWithShape="0">
                    <a:schemeClr val="accent2">
                      <a:lumMod val="50000"/>
                      <a:alpha val="50000"/>
                    </a:schemeClr>
                  </a:outerShdw>
                </a:effectLst>
                <a:latin typeface="+mj-lt"/>
                <a:ea typeface="Roboto" panose="02000000000000000000" pitchFamily="2" charset="0"/>
                <a:cs typeface="Aptos Serif" panose="020B0502040204020203" pitchFamily="18" charset="0"/>
              </a:defRPr>
            </a:lvl1pPr>
          </a:lstStyle>
          <a:p>
            <a:r>
              <a:rPr lang="en-GB">
                <a:solidFill>
                  <a:schemeClr val="bg1">
                    <a:lumMod val="100000"/>
                  </a:schemeClr>
                </a:solidFill>
              </a:rPr>
              <a:t>Stuff we as Power bi people know already…</a:t>
            </a:r>
            <a:endParaRPr lang="en-DK">
              <a:solidFill>
                <a:schemeClr val="bg1">
                  <a:lumMod val="100000"/>
                </a:schemeClr>
              </a:solidFill>
            </a:endParaRPr>
          </a:p>
        </p:txBody>
      </p:sp>
      <p:sp>
        <p:nvSpPr>
          <p:cNvPr id="36" name="Text Placeholder 2">
            <a:extLst>
              <a:ext uri="{FF2B5EF4-FFF2-40B4-BE49-F238E27FC236}">
                <a16:creationId xmlns:a16="http://schemas.microsoft.com/office/drawing/2014/main" id="{DF08A1B0-998C-EF1C-411A-C2B7EBD57855}"/>
              </a:ext>
            </a:extLst>
          </p:cNvPr>
          <p:cNvSpPr txBox="1">
            <a:spLocks/>
          </p:cNvSpPr>
          <p:nvPr/>
        </p:nvSpPr>
        <p:spPr>
          <a:xfrm>
            <a:off x="1174637" y="2623947"/>
            <a:ext cx="2723714" cy="778521"/>
          </a:xfrm>
          <a:prstGeom prst="rect">
            <a:avLst/>
          </a:prstGeom>
        </p:spPr>
        <p:txBody>
          <a:bodyPr/>
          <a:lstStyle>
            <a:lvl1pPr marL="0" indent="0" algn="l" defTabSz="2438189" rtl="0" eaLnBrk="1" latinLnBrk="0" hangingPunct="1">
              <a:lnSpc>
                <a:spcPct val="100000"/>
              </a:lnSpc>
              <a:spcBef>
                <a:spcPts val="0"/>
              </a:spcBef>
              <a:spcAft>
                <a:spcPts val="1200"/>
              </a:spcAft>
              <a:buFont typeface="Arial" panose="020B0604020202020204" pitchFamily="34" charset="0"/>
              <a:buNone/>
              <a:defRPr lang="en-US" sz="36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1pPr>
            <a:lvl2pPr marL="540000" indent="0" algn="l" defTabSz="2438189" rtl="0" eaLnBrk="1" latinLnBrk="0" hangingPunct="1">
              <a:lnSpc>
                <a:spcPct val="100000"/>
              </a:lnSpc>
              <a:spcBef>
                <a:spcPts val="0"/>
              </a:spcBef>
              <a:spcAft>
                <a:spcPts val="1200"/>
              </a:spcAft>
              <a:buFont typeface="Arial" panose="020B0604020202020204" pitchFamily="34" charset="0"/>
              <a:buNone/>
              <a:defRPr lang="en-US" sz="32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2pPr>
            <a:lvl3pPr marL="1080000" indent="0" algn="l" defTabSz="2438189" rtl="0" eaLnBrk="1" latinLnBrk="0" hangingPunct="1">
              <a:lnSpc>
                <a:spcPct val="100000"/>
              </a:lnSpc>
              <a:spcBef>
                <a:spcPts val="0"/>
              </a:spcBef>
              <a:spcAft>
                <a:spcPts val="1200"/>
              </a:spcAft>
              <a:buFont typeface="Arial" panose="020B0604020202020204" pitchFamily="34" charset="0"/>
              <a:buNone/>
              <a:defRPr lang="en-US" sz="28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3pPr>
            <a:lvl4pPr marL="1440000" indent="0" algn="l" defTabSz="2438189" rtl="0" eaLnBrk="1" latinLnBrk="0" hangingPunct="1">
              <a:lnSpc>
                <a:spcPct val="100000"/>
              </a:lnSpc>
              <a:spcBef>
                <a:spcPts val="0"/>
              </a:spcBef>
              <a:spcAft>
                <a:spcPts val="1200"/>
              </a:spcAft>
              <a:buFont typeface="Arial" panose="020B0604020202020204" pitchFamily="34" charset="0"/>
              <a:buNone/>
              <a:defRPr lang="en-US"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4pPr>
            <a:lvl5pPr marL="1800000" indent="0" algn="l" defTabSz="2438189" rtl="0" eaLnBrk="1" latinLnBrk="0" hangingPunct="1">
              <a:lnSpc>
                <a:spcPct val="100000"/>
              </a:lnSpc>
              <a:spcBef>
                <a:spcPts val="0"/>
              </a:spcBef>
              <a:spcAft>
                <a:spcPts val="1200"/>
              </a:spcAft>
              <a:buFont typeface="Arial" panose="020B0604020202020204" pitchFamily="34" charset="0"/>
              <a:buNone/>
              <a:defRPr lang="nb-NO"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5pPr>
            <a:lvl6pPr marL="670501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6pPr>
            <a:lvl7pPr marL="7924108"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7pPr>
            <a:lvl8pPr marL="9143201"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8pPr>
            <a:lvl9pPr marL="1036229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9pPr>
          </a:lstStyle>
          <a:p>
            <a:r>
              <a:rPr lang="en-GB" sz="1701"/>
              <a:t>Dataflows for Data Ingestion</a:t>
            </a:r>
            <a:endParaRPr lang="en-DK" sz="1701"/>
          </a:p>
        </p:txBody>
      </p:sp>
      <p:pic>
        <p:nvPicPr>
          <p:cNvPr id="37" name="Content Placeholder 16">
            <a:extLst>
              <a:ext uri="{FF2B5EF4-FFF2-40B4-BE49-F238E27FC236}">
                <a16:creationId xmlns:a16="http://schemas.microsoft.com/office/drawing/2014/main" id="{625FC178-23C2-ACEA-B958-7652F89AA7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65044" y="3775944"/>
            <a:ext cx="1567299" cy="1567299"/>
          </a:xfrm>
          <a:prstGeom prst="rect">
            <a:avLst/>
          </a:prstGeom>
        </p:spPr>
      </p:pic>
      <p:sp>
        <p:nvSpPr>
          <p:cNvPr id="38" name="Text Placeholder 4">
            <a:extLst>
              <a:ext uri="{FF2B5EF4-FFF2-40B4-BE49-F238E27FC236}">
                <a16:creationId xmlns:a16="http://schemas.microsoft.com/office/drawing/2014/main" id="{7A89E103-9AA3-503F-0D4B-09A39EDBF97E}"/>
              </a:ext>
            </a:extLst>
          </p:cNvPr>
          <p:cNvSpPr txBox="1">
            <a:spLocks/>
          </p:cNvSpPr>
          <p:nvPr/>
        </p:nvSpPr>
        <p:spPr>
          <a:xfrm>
            <a:off x="4391681" y="2623947"/>
            <a:ext cx="2737128" cy="778521"/>
          </a:xfrm>
          <a:prstGeom prst="rect">
            <a:avLst/>
          </a:prstGeom>
        </p:spPr>
        <p:txBody>
          <a:bodyPr/>
          <a:lstStyle>
            <a:lvl1pPr marL="0" indent="0" algn="l" defTabSz="2438189" rtl="0" eaLnBrk="1" latinLnBrk="0" hangingPunct="1">
              <a:lnSpc>
                <a:spcPct val="100000"/>
              </a:lnSpc>
              <a:spcBef>
                <a:spcPts val="0"/>
              </a:spcBef>
              <a:spcAft>
                <a:spcPts val="1200"/>
              </a:spcAft>
              <a:buFont typeface="Arial" panose="020B0604020202020204" pitchFamily="34" charset="0"/>
              <a:buNone/>
              <a:defRPr lang="en-US" sz="36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1pPr>
            <a:lvl2pPr marL="540000" indent="0" algn="l" defTabSz="2438189" rtl="0" eaLnBrk="1" latinLnBrk="0" hangingPunct="1">
              <a:lnSpc>
                <a:spcPct val="100000"/>
              </a:lnSpc>
              <a:spcBef>
                <a:spcPts val="0"/>
              </a:spcBef>
              <a:spcAft>
                <a:spcPts val="1200"/>
              </a:spcAft>
              <a:buFont typeface="Arial" panose="020B0604020202020204" pitchFamily="34" charset="0"/>
              <a:buNone/>
              <a:defRPr lang="en-US" sz="32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2pPr>
            <a:lvl3pPr marL="1080000" indent="0" algn="l" defTabSz="2438189" rtl="0" eaLnBrk="1" latinLnBrk="0" hangingPunct="1">
              <a:lnSpc>
                <a:spcPct val="100000"/>
              </a:lnSpc>
              <a:spcBef>
                <a:spcPts val="0"/>
              </a:spcBef>
              <a:spcAft>
                <a:spcPts val="1200"/>
              </a:spcAft>
              <a:buFont typeface="Arial" panose="020B0604020202020204" pitchFamily="34" charset="0"/>
              <a:buNone/>
              <a:defRPr lang="en-US" sz="28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3pPr>
            <a:lvl4pPr marL="1440000" indent="0" algn="l" defTabSz="2438189" rtl="0" eaLnBrk="1" latinLnBrk="0" hangingPunct="1">
              <a:lnSpc>
                <a:spcPct val="100000"/>
              </a:lnSpc>
              <a:spcBef>
                <a:spcPts val="0"/>
              </a:spcBef>
              <a:spcAft>
                <a:spcPts val="1200"/>
              </a:spcAft>
              <a:buFont typeface="Arial" panose="020B0604020202020204" pitchFamily="34" charset="0"/>
              <a:buNone/>
              <a:defRPr lang="en-US"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4pPr>
            <a:lvl5pPr marL="1800000" indent="0" algn="l" defTabSz="2438189" rtl="0" eaLnBrk="1" latinLnBrk="0" hangingPunct="1">
              <a:lnSpc>
                <a:spcPct val="100000"/>
              </a:lnSpc>
              <a:spcBef>
                <a:spcPts val="0"/>
              </a:spcBef>
              <a:spcAft>
                <a:spcPts val="1200"/>
              </a:spcAft>
              <a:buFont typeface="Arial" panose="020B0604020202020204" pitchFamily="34" charset="0"/>
              <a:buNone/>
              <a:defRPr lang="nb-NO"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5pPr>
            <a:lvl6pPr marL="670501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6pPr>
            <a:lvl7pPr marL="7924108"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7pPr>
            <a:lvl8pPr marL="9143201"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8pPr>
            <a:lvl9pPr marL="1036229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9pPr>
          </a:lstStyle>
          <a:p>
            <a:r>
              <a:rPr lang="en-GB" sz="1701" dirty="0"/>
              <a:t>Best Practice Semantic </a:t>
            </a:r>
            <a:r>
              <a:rPr lang="en-GB" sz="1701" dirty="0" err="1"/>
              <a:t>Modeling</a:t>
            </a:r>
            <a:endParaRPr lang="en-DK" sz="1701" dirty="0"/>
          </a:p>
        </p:txBody>
      </p:sp>
      <p:pic>
        <p:nvPicPr>
          <p:cNvPr id="39" name="Content Placeholder 14">
            <a:extLst>
              <a:ext uri="{FF2B5EF4-FFF2-40B4-BE49-F238E27FC236}">
                <a16:creationId xmlns:a16="http://schemas.microsoft.com/office/drawing/2014/main" id="{E15C8BBF-D763-210C-3136-4C73CB35FB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9148" y="3775944"/>
            <a:ext cx="1567299" cy="1567299"/>
          </a:xfrm>
          <a:prstGeom prst="rect">
            <a:avLst/>
          </a:prstGeom>
        </p:spPr>
      </p:pic>
      <p:sp>
        <p:nvSpPr>
          <p:cNvPr id="40" name="Text Placeholder 6">
            <a:extLst>
              <a:ext uri="{FF2B5EF4-FFF2-40B4-BE49-F238E27FC236}">
                <a16:creationId xmlns:a16="http://schemas.microsoft.com/office/drawing/2014/main" id="{9CCF491F-72FE-ACE4-F878-AD91BA9EAEE8}"/>
              </a:ext>
            </a:extLst>
          </p:cNvPr>
          <p:cNvSpPr txBox="1">
            <a:spLocks/>
          </p:cNvSpPr>
          <p:nvPr/>
        </p:nvSpPr>
        <p:spPr>
          <a:xfrm>
            <a:off x="7622110" y="2623947"/>
            <a:ext cx="2960591" cy="778521"/>
          </a:xfrm>
          <a:prstGeom prst="rect">
            <a:avLst/>
          </a:prstGeom>
        </p:spPr>
        <p:txBody>
          <a:bodyPr/>
          <a:lstStyle>
            <a:lvl1pPr marL="0" indent="0" algn="l" defTabSz="2438189" rtl="0" eaLnBrk="1" latinLnBrk="0" hangingPunct="1">
              <a:lnSpc>
                <a:spcPct val="100000"/>
              </a:lnSpc>
              <a:spcBef>
                <a:spcPts val="0"/>
              </a:spcBef>
              <a:spcAft>
                <a:spcPts val="1200"/>
              </a:spcAft>
              <a:buFont typeface="Arial" panose="020B0604020202020204" pitchFamily="34" charset="0"/>
              <a:buNone/>
              <a:defRPr lang="en-US" sz="36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1pPr>
            <a:lvl2pPr marL="540000" indent="0" algn="l" defTabSz="2438189" rtl="0" eaLnBrk="1" latinLnBrk="0" hangingPunct="1">
              <a:lnSpc>
                <a:spcPct val="100000"/>
              </a:lnSpc>
              <a:spcBef>
                <a:spcPts val="0"/>
              </a:spcBef>
              <a:spcAft>
                <a:spcPts val="1200"/>
              </a:spcAft>
              <a:buFont typeface="Arial" panose="020B0604020202020204" pitchFamily="34" charset="0"/>
              <a:buNone/>
              <a:defRPr lang="en-US" sz="32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2pPr>
            <a:lvl3pPr marL="1080000" indent="0" algn="l" defTabSz="2438189" rtl="0" eaLnBrk="1" latinLnBrk="0" hangingPunct="1">
              <a:lnSpc>
                <a:spcPct val="100000"/>
              </a:lnSpc>
              <a:spcBef>
                <a:spcPts val="0"/>
              </a:spcBef>
              <a:spcAft>
                <a:spcPts val="1200"/>
              </a:spcAft>
              <a:buFont typeface="Arial" panose="020B0604020202020204" pitchFamily="34" charset="0"/>
              <a:buNone/>
              <a:defRPr lang="en-US" sz="28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3pPr>
            <a:lvl4pPr marL="1440000" indent="0" algn="l" defTabSz="2438189" rtl="0" eaLnBrk="1" latinLnBrk="0" hangingPunct="1">
              <a:lnSpc>
                <a:spcPct val="100000"/>
              </a:lnSpc>
              <a:spcBef>
                <a:spcPts val="0"/>
              </a:spcBef>
              <a:spcAft>
                <a:spcPts val="1200"/>
              </a:spcAft>
              <a:buFont typeface="Arial" panose="020B0604020202020204" pitchFamily="34" charset="0"/>
              <a:buNone/>
              <a:defRPr lang="en-US"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4pPr>
            <a:lvl5pPr marL="1800000" indent="0" algn="l" defTabSz="2438189" rtl="0" eaLnBrk="1" latinLnBrk="0" hangingPunct="1">
              <a:lnSpc>
                <a:spcPct val="100000"/>
              </a:lnSpc>
              <a:spcBef>
                <a:spcPts val="0"/>
              </a:spcBef>
              <a:spcAft>
                <a:spcPts val="1200"/>
              </a:spcAft>
              <a:buFont typeface="Arial" panose="020B0604020202020204" pitchFamily="34" charset="0"/>
              <a:buNone/>
              <a:defRPr lang="nb-NO" sz="2400" b="0" kern="1200" dirty="0" smtClean="0">
                <a:solidFill>
                  <a:schemeClr val="bg1"/>
                </a:solidFill>
                <a:effectLst>
                  <a:outerShdw blurRad="63500" dist="63500" dir="2700000" algn="tl" rotWithShape="0">
                    <a:schemeClr val="accent2">
                      <a:lumMod val="50000"/>
                      <a:alpha val="50000"/>
                    </a:schemeClr>
                  </a:outerShdw>
                </a:effectLst>
                <a:latin typeface="+mn-lt"/>
                <a:ea typeface="Roboto Light" panose="02000000000000000000" pitchFamily="2" charset="0"/>
                <a:cs typeface="Aptos Serif" panose="020B0502040204020203" pitchFamily="18" charset="0"/>
              </a:defRPr>
            </a:lvl5pPr>
            <a:lvl6pPr marL="670501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6pPr>
            <a:lvl7pPr marL="7924108"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7pPr>
            <a:lvl8pPr marL="9143201"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8pPr>
            <a:lvl9pPr marL="10362295" indent="-609546" algn="l" defTabSz="2438189" rtl="0" eaLnBrk="1" latinLnBrk="0" hangingPunct="1">
              <a:lnSpc>
                <a:spcPct val="90000"/>
              </a:lnSpc>
              <a:spcBef>
                <a:spcPts val="1332"/>
              </a:spcBef>
              <a:buFont typeface="Arial" panose="020B0604020202020204" pitchFamily="34" charset="0"/>
              <a:buChar char="•"/>
              <a:defRPr sz="4800" kern="1200">
                <a:solidFill>
                  <a:schemeClr val="tx1"/>
                </a:solidFill>
                <a:latin typeface="+mn-lt"/>
                <a:ea typeface="+mn-ea"/>
                <a:cs typeface="+mn-cs"/>
              </a:defRPr>
            </a:lvl9pPr>
          </a:lstStyle>
          <a:p>
            <a:r>
              <a:rPr lang="en-GB" sz="1701" dirty="0"/>
              <a:t>Report performance optimization</a:t>
            </a:r>
            <a:endParaRPr lang="en-DK" sz="1701" dirty="0"/>
          </a:p>
        </p:txBody>
      </p:sp>
      <p:pic>
        <p:nvPicPr>
          <p:cNvPr id="41" name="Graphic 40">
            <a:extLst>
              <a:ext uri="{FF2B5EF4-FFF2-40B4-BE49-F238E27FC236}">
                <a16:creationId xmlns:a16="http://schemas.microsoft.com/office/drawing/2014/main" id="{A7F070B8-271B-7F09-E389-FC372962EA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52893" y="3775944"/>
            <a:ext cx="1567299" cy="1567299"/>
          </a:xfrm>
          <a:prstGeom prst="rect">
            <a:avLst/>
          </a:prstGeom>
        </p:spPr>
      </p:pic>
    </p:spTree>
    <p:extLst>
      <p:ext uri="{BB962C8B-B14F-4D97-AF65-F5344CB8AC3E}">
        <p14:creationId xmlns:p14="http://schemas.microsoft.com/office/powerpoint/2010/main" val="6538311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0190-50B4-A729-BC7E-3C860D6F2D18}"/>
              </a:ext>
            </a:extLst>
          </p:cNvPr>
          <p:cNvSpPr>
            <a:spLocks noGrp="1"/>
          </p:cNvSpPr>
          <p:nvPr>
            <p:ph type="title"/>
          </p:nvPr>
        </p:nvSpPr>
        <p:spPr>
          <a:xfrm>
            <a:off x="790130" y="1158384"/>
            <a:ext cx="2626553" cy="1122638"/>
          </a:xfrm>
        </p:spPr>
        <p:txBody>
          <a:bodyPr>
            <a:normAutofit fontScale="90000"/>
          </a:bodyPr>
          <a:lstStyle/>
          <a:p>
            <a:r>
              <a:rPr lang="en-US" sz="3024" dirty="0">
                <a:solidFill>
                  <a:schemeClr val="bg1">
                    <a:lumMod val="100000"/>
                  </a:schemeClr>
                </a:solidFill>
              </a:rPr>
              <a:t>Project #1:</a:t>
            </a:r>
            <a:br>
              <a:rPr lang="en-US" sz="3024" dirty="0">
                <a:solidFill>
                  <a:schemeClr val="bg1">
                    <a:lumMod val="100000"/>
                  </a:schemeClr>
                </a:solidFill>
              </a:rPr>
            </a:br>
            <a:r>
              <a:rPr lang="en-US" sz="3024" dirty="0">
                <a:solidFill>
                  <a:schemeClr val="bg1">
                    <a:lumMod val="100000"/>
                  </a:schemeClr>
                </a:solidFill>
              </a:rPr>
              <a:t>Low code end-to-end solution</a:t>
            </a:r>
            <a:endParaRPr lang="en-DK" sz="3024" dirty="0">
              <a:solidFill>
                <a:schemeClr val="bg1">
                  <a:lumMod val="100000"/>
                </a:schemeClr>
              </a:solidFill>
            </a:endParaRPr>
          </a:p>
        </p:txBody>
      </p:sp>
      <p:sp>
        <p:nvSpPr>
          <p:cNvPr id="3" name="Text Placeholder 2">
            <a:extLst>
              <a:ext uri="{FF2B5EF4-FFF2-40B4-BE49-F238E27FC236}">
                <a16:creationId xmlns:a16="http://schemas.microsoft.com/office/drawing/2014/main" id="{283C61AE-71DA-77AC-A306-6E8ABCABE3DC}"/>
              </a:ext>
            </a:extLst>
          </p:cNvPr>
          <p:cNvSpPr>
            <a:spLocks noGrp="1"/>
          </p:cNvSpPr>
          <p:nvPr>
            <p:ph type="body" sz="quarter" idx="13"/>
          </p:nvPr>
        </p:nvSpPr>
        <p:spPr/>
        <p:txBody>
          <a:bodyPr>
            <a:normAutofit/>
          </a:bodyPr>
          <a:lstStyle/>
          <a:p>
            <a:r>
              <a:rPr lang="en-US" dirty="0">
                <a:solidFill>
                  <a:schemeClr val="bg1">
                    <a:lumMod val="100000"/>
                  </a:schemeClr>
                </a:solidFill>
              </a:rPr>
              <a:t>Use </a:t>
            </a:r>
            <a:r>
              <a:rPr lang="en-US" sz="1795" dirty="0">
                <a:solidFill>
                  <a:schemeClr val="bg1">
                    <a:lumMod val="100000"/>
                  </a:schemeClr>
                </a:solidFill>
              </a:rPr>
              <a:t>dataflow</a:t>
            </a:r>
            <a:r>
              <a:rPr lang="en-US" dirty="0">
                <a:solidFill>
                  <a:schemeClr val="bg1">
                    <a:lumMod val="100000"/>
                  </a:schemeClr>
                </a:solidFill>
              </a:rPr>
              <a:t> Gen2 to ingest data</a:t>
            </a:r>
            <a:endParaRPr lang="en-DK" dirty="0">
              <a:solidFill>
                <a:schemeClr val="bg1">
                  <a:lumMod val="100000"/>
                </a:schemeClr>
              </a:solidFill>
            </a:endParaRPr>
          </a:p>
        </p:txBody>
      </p:sp>
      <p:sp>
        <p:nvSpPr>
          <p:cNvPr id="4" name="Text Placeholder 3">
            <a:extLst>
              <a:ext uri="{FF2B5EF4-FFF2-40B4-BE49-F238E27FC236}">
                <a16:creationId xmlns:a16="http://schemas.microsoft.com/office/drawing/2014/main" id="{6BE123CB-ED57-746B-DFF8-0B11386D47B0}"/>
              </a:ext>
            </a:extLst>
          </p:cNvPr>
          <p:cNvSpPr>
            <a:spLocks noGrp="1"/>
          </p:cNvSpPr>
          <p:nvPr>
            <p:ph type="body" sz="quarter" idx="15"/>
          </p:nvPr>
        </p:nvSpPr>
        <p:spPr/>
        <p:txBody>
          <a:bodyPr/>
          <a:lstStyle/>
          <a:p>
            <a:r>
              <a:rPr lang="en-US" dirty="0">
                <a:solidFill>
                  <a:schemeClr val="bg1">
                    <a:lumMod val="100000"/>
                  </a:schemeClr>
                </a:solidFill>
              </a:rPr>
              <a:t>Use a data source you find interesting. Perhaps an open API? Or a Private if you are feeling adventurous…</a:t>
            </a:r>
            <a:endParaRPr lang="en-DK" dirty="0">
              <a:solidFill>
                <a:schemeClr val="bg1">
                  <a:lumMod val="100000"/>
                </a:schemeClr>
              </a:solidFill>
            </a:endParaRPr>
          </a:p>
        </p:txBody>
      </p:sp>
      <p:sp>
        <p:nvSpPr>
          <p:cNvPr id="5" name="Text Placeholder 4">
            <a:extLst>
              <a:ext uri="{FF2B5EF4-FFF2-40B4-BE49-F238E27FC236}">
                <a16:creationId xmlns:a16="http://schemas.microsoft.com/office/drawing/2014/main" id="{9AF170C2-6325-2983-0F5C-2D2D71EB2512}"/>
              </a:ext>
            </a:extLst>
          </p:cNvPr>
          <p:cNvSpPr>
            <a:spLocks noGrp="1"/>
          </p:cNvSpPr>
          <p:nvPr>
            <p:ph type="body" sz="quarter" idx="23"/>
          </p:nvPr>
        </p:nvSpPr>
        <p:spPr/>
        <p:txBody>
          <a:bodyPr>
            <a:normAutofit/>
          </a:bodyPr>
          <a:lstStyle/>
          <a:p>
            <a:r>
              <a:rPr lang="en-US" dirty="0">
                <a:solidFill>
                  <a:schemeClr val="bg1">
                    <a:lumMod val="100000"/>
                  </a:schemeClr>
                </a:solidFill>
              </a:rPr>
              <a:t>Store data in Warehouse / Lakehouse</a:t>
            </a:r>
            <a:endParaRPr lang="en-DK" dirty="0">
              <a:solidFill>
                <a:schemeClr val="bg1">
                  <a:lumMod val="100000"/>
                </a:schemeClr>
              </a:solidFill>
            </a:endParaRPr>
          </a:p>
        </p:txBody>
      </p:sp>
      <p:sp>
        <p:nvSpPr>
          <p:cNvPr id="6" name="Text Placeholder 5">
            <a:extLst>
              <a:ext uri="{FF2B5EF4-FFF2-40B4-BE49-F238E27FC236}">
                <a16:creationId xmlns:a16="http://schemas.microsoft.com/office/drawing/2014/main" id="{1CD9B611-0915-2EFD-E3DD-B233064090C5}"/>
              </a:ext>
            </a:extLst>
          </p:cNvPr>
          <p:cNvSpPr>
            <a:spLocks noGrp="1"/>
          </p:cNvSpPr>
          <p:nvPr>
            <p:ph type="body" sz="quarter" idx="24"/>
          </p:nvPr>
        </p:nvSpPr>
        <p:spPr/>
        <p:txBody>
          <a:bodyPr/>
          <a:lstStyle/>
          <a:p>
            <a:r>
              <a:rPr lang="en-US" dirty="0">
                <a:solidFill>
                  <a:schemeClr val="bg1">
                    <a:lumMod val="100000"/>
                  </a:schemeClr>
                </a:solidFill>
              </a:rPr>
              <a:t>Don’t be afraid of the whole SPARK/SQL thing… You probably don’t need it for a personal project…</a:t>
            </a:r>
            <a:endParaRPr lang="en-DK" dirty="0">
              <a:solidFill>
                <a:schemeClr val="bg1">
                  <a:lumMod val="100000"/>
                </a:schemeClr>
              </a:solidFill>
            </a:endParaRPr>
          </a:p>
        </p:txBody>
      </p:sp>
      <p:sp>
        <p:nvSpPr>
          <p:cNvPr id="7" name="Text Placeholder 6">
            <a:extLst>
              <a:ext uri="{FF2B5EF4-FFF2-40B4-BE49-F238E27FC236}">
                <a16:creationId xmlns:a16="http://schemas.microsoft.com/office/drawing/2014/main" id="{098FC329-E284-AAD1-3361-7AEB6B22083D}"/>
              </a:ext>
            </a:extLst>
          </p:cNvPr>
          <p:cNvSpPr>
            <a:spLocks noGrp="1"/>
          </p:cNvSpPr>
          <p:nvPr>
            <p:ph type="body" sz="quarter" idx="25"/>
          </p:nvPr>
        </p:nvSpPr>
        <p:spPr/>
        <p:txBody>
          <a:bodyPr>
            <a:normAutofit/>
          </a:bodyPr>
          <a:lstStyle/>
          <a:p>
            <a:r>
              <a:rPr lang="en-US" dirty="0">
                <a:solidFill>
                  <a:schemeClr val="bg1">
                    <a:lumMod val="100000"/>
                  </a:schemeClr>
                </a:solidFill>
              </a:rPr>
              <a:t>Build your first direct lake model</a:t>
            </a:r>
            <a:endParaRPr lang="en-DK" dirty="0">
              <a:solidFill>
                <a:schemeClr val="bg1">
                  <a:lumMod val="100000"/>
                </a:schemeClr>
              </a:solidFill>
            </a:endParaRPr>
          </a:p>
        </p:txBody>
      </p:sp>
      <p:sp>
        <p:nvSpPr>
          <p:cNvPr id="8" name="Text Placeholder 7">
            <a:extLst>
              <a:ext uri="{FF2B5EF4-FFF2-40B4-BE49-F238E27FC236}">
                <a16:creationId xmlns:a16="http://schemas.microsoft.com/office/drawing/2014/main" id="{AAF18B5C-E8CC-01F8-2EA5-064985C0CB91}"/>
              </a:ext>
            </a:extLst>
          </p:cNvPr>
          <p:cNvSpPr>
            <a:spLocks noGrp="1"/>
          </p:cNvSpPr>
          <p:nvPr>
            <p:ph type="body" sz="quarter" idx="26"/>
          </p:nvPr>
        </p:nvSpPr>
        <p:spPr/>
        <p:txBody>
          <a:bodyPr/>
          <a:lstStyle/>
          <a:p>
            <a:r>
              <a:rPr lang="en-US" dirty="0">
                <a:solidFill>
                  <a:schemeClr val="bg1">
                    <a:lumMod val="100000"/>
                  </a:schemeClr>
                </a:solidFill>
              </a:rPr>
              <a:t>Create a Custom Semantic Model using Direct Lake, and familiarize with the concepts.</a:t>
            </a:r>
            <a:endParaRPr lang="en-DK" dirty="0">
              <a:solidFill>
                <a:schemeClr val="bg1">
                  <a:lumMod val="100000"/>
                </a:schemeClr>
              </a:solidFill>
            </a:endParaRPr>
          </a:p>
        </p:txBody>
      </p:sp>
      <p:pic>
        <p:nvPicPr>
          <p:cNvPr id="12" name="Content Placeholder 16">
            <a:extLst>
              <a:ext uri="{FF2B5EF4-FFF2-40B4-BE49-F238E27FC236}">
                <a16:creationId xmlns:a16="http://schemas.microsoft.com/office/drawing/2014/main" id="{8A15A392-9D47-79B2-0359-777FC6E7F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6254" y="4296539"/>
            <a:ext cx="1122638" cy="1122638"/>
          </a:xfrm>
          <a:prstGeom prst="rect">
            <a:avLst/>
          </a:prstGeom>
        </p:spPr>
      </p:pic>
      <p:pic>
        <p:nvPicPr>
          <p:cNvPr id="13" name="Content Placeholder 14">
            <a:extLst>
              <a:ext uri="{FF2B5EF4-FFF2-40B4-BE49-F238E27FC236}">
                <a16:creationId xmlns:a16="http://schemas.microsoft.com/office/drawing/2014/main" id="{A1B6F5AD-B9C8-D581-278F-0AA64B95C5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25780" y="3065933"/>
            <a:ext cx="820812" cy="820812"/>
          </a:xfrm>
          <a:prstGeom prst="rect">
            <a:avLst/>
          </a:prstGeom>
        </p:spPr>
      </p:pic>
      <p:pic>
        <p:nvPicPr>
          <p:cNvPr id="14" name="Graphic 13">
            <a:extLst>
              <a:ext uri="{FF2B5EF4-FFF2-40B4-BE49-F238E27FC236}">
                <a16:creationId xmlns:a16="http://schemas.microsoft.com/office/drawing/2014/main" id="{89726107-1C0D-9244-99CC-79853476B8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130" y="3540025"/>
            <a:ext cx="961301" cy="961301"/>
          </a:xfrm>
          <a:prstGeom prst="rect">
            <a:avLst/>
          </a:prstGeom>
        </p:spPr>
      </p:pic>
    </p:spTree>
    <p:extLst>
      <p:ext uri="{BB962C8B-B14F-4D97-AF65-F5344CB8AC3E}">
        <p14:creationId xmlns:p14="http://schemas.microsoft.com/office/powerpoint/2010/main" val="2419683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4A2B84-80B8-E400-8662-662D77731F74}"/>
              </a:ext>
            </a:extLst>
          </p:cNvPr>
          <p:cNvSpPr>
            <a:spLocks noGrp="1"/>
          </p:cNvSpPr>
          <p:nvPr>
            <p:ph type="title"/>
          </p:nvPr>
        </p:nvSpPr>
        <p:spPr/>
        <p:txBody>
          <a:bodyPr/>
          <a:lstStyle/>
          <a:p>
            <a:endParaRPr lang="en-DK"/>
          </a:p>
        </p:txBody>
      </p:sp>
      <p:sp>
        <p:nvSpPr>
          <p:cNvPr id="4" name="TextBox 3">
            <a:extLst>
              <a:ext uri="{FF2B5EF4-FFF2-40B4-BE49-F238E27FC236}">
                <a16:creationId xmlns:a16="http://schemas.microsoft.com/office/drawing/2014/main" id="{0212D5F9-A093-215C-59D5-BE98772589C0}"/>
              </a:ext>
            </a:extLst>
          </p:cNvPr>
          <p:cNvSpPr txBox="1"/>
          <p:nvPr/>
        </p:nvSpPr>
        <p:spPr>
          <a:xfrm>
            <a:off x="606395" y="834811"/>
            <a:ext cx="3017672" cy="3201517"/>
          </a:xfrm>
          <a:prstGeom prst="rect">
            <a:avLst/>
          </a:prstGeom>
          <a:solidFill>
            <a:schemeClr val="accent1">
              <a:lumMod val="100000"/>
            </a:schemeClr>
          </a:solidFill>
        </p:spPr>
        <p:txBody>
          <a:bodyPr wrap="square">
            <a:spAutoFit/>
          </a:bodyPr>
          <a:lstStyle/>
          <a:p>
            <a:pPr algn="l">
              <a:lnSpc>
                <a:spcPct val="150000"/>
              </a:lnSpc>
            </a:pPr>
            <a:r>
              <a:rPr lang="en-GB" sz="1134" b="1" dirty="0">
                <a:solidFill>
                  <a:schemeClr val="bg1">
                    <a:lumMod val="100000"/>
                  </a:schemeClr>
                </a:solidFill>
                <a:latin typeface="Segoe UI" panose="020B0502040204020203" pitchFamily="34" charset="0"/>
              </a:rPr>
              <a:t>Copy data</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Choose an appropriate method for copying data from a Fabric data source to a </a:t>
            </a:r>
            <a:r>
              <a:rPr lang="en-GB" sz="1134" dirty="0" err="1">
                <a:solidFill>
                  <a:schemeClr val="bg1">
                    <a:lumMod val="100000"/>
                  </a:schemeClr>
                </a:solidFill>
                <a:latin typeface="Segoe UI" panose="020B0502040204020203" pitchFamily="34" charset="0"/>
              </a:rPr>
              <a:t>lakehouse</a:t>
            </a:r>
            <a:r>
              <a:rPr lang="en-GB" sz="1134" dirty="0">
                <a:solidFill>
                  <a:schemeClr val="bg1">
                    <a:lumMod val="100000"/>
                  </a:schemeClr>
                </a:solidFill>
                <a:latin typeface="Segoe UI" panose="020B0502040204020203" pitchFamily="34" charset="0"/>
              </a:rPr>
              <a:t> or warehouse</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Copy data by using a data pipeline, dataflow, or notebook</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Implement Fast Copy when using dataflows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Add stored procedures, notebooks, and dataflows to a data pipeline</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Schedule data pipelines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Schedule dataflows and notebooks</a:t>
            </a:r>
          </a:p>
        </p:txBody>
      </p:sp>
      <p:sp>
        <p:nvSpPr>
          <p:cNvPr id="6" name="TextBox 5">
            <a:extLst>
              <a:ext uri="{FF2B5EF4-FFF2-40B4-BE49-F238E27FC236}">
                <a16:creationId xmlns:a16="http://schemas.microsoft.com/office/drawing/2014/main" id="{BA12B428-8A5D-2933-1D1B-A49C069803F6}"/>
              </a:ext>
            </a:extLst>
          </p:cNvPr>
          <p:cNvSpPr txBox="1"/>
          <p:nvPr/>
        </p:nvSpPr>
        <p:spPr>
          <a:xfrm>
            <a:off x="4004038" y="830791"/>
            <a:ext cx="3246795" cy="5557740"/>
          </a:xfrm>
          <a:prstGeom prst="rect">
            <a:avLst/>
          </a:prstGeom>
          <a:solidFill>
            <a:schemeClr val="accent1">
              <a:lumMod val="100000"/>
            </a:schemeClr>
          </a:solidFill>
        </p:spPr>
        <p:txBody>
          <a:bodyPr wrap="square">
            <a:spAutoFit/>
          </a:bodyPr>
          <a:lstStyle/>
          <a:p>
            <a:pPr algn="l">
              <a:lnSpc>
                <a:spcPct val="150000"/>
              </a:lnSpc>
            </a:pPr>
            <a:r>
              <a:rPr lang="en-GB" sz="1134" b="1" dirty="0">
                <a:solidFill>
                  <a:schemeClr val="bg1">
                    <a:lumMod val="100000"/>
                  </a:schemeClr>
                </a:solidFill>
                <a:latin typeface="Segoe UI" panose="020B0502040204020203" pitchFamily="34" charset="0"/>
              </a:rPr>
              <a:t>Design and build semantic models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Choose a storage mode, including Direct Lake</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Identify use cases for DAX Studio and Tabular Editor 2</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Implement a star schema for a semantic model</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Implement relationships, such as bridge tables and many-to-many relationships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Write calculations that use DAX variables and functions, such as iterators, table filtering, windowing, and information functions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Implement calculation groups, dynamic strings, and field parameters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Design and build a large format dataset</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Design and build composite models that include aggregations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Implement dynamic row-level security and object-level security</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Validate row-level security and object-level security</a:t>
            </a:r>
          </a:p>
        </p:txBody>
      </p:sp>
      <p:sp>
        <p:nvSpPr>
          <p:cNvPr id="20" name="TextBox 19">
            <a:extLst>
              <a:ext uri="{FF2B5EF4-FFF2-40B4-BE49-F238E27FC236}">
                <a16:creationId xmlns:a16="http://schemas.microsoft.com/office/drawing/2014/main" id="{724BB3D1-DA6D-1E58-DD17-638442DE0711}"/>
              </a:ext>
            </a:extLst>
          </p:cNvPr>
          <p:cNvSpPr txBox="1"/>
          <p:nvPr/>
        </p:nvSpPr>
        <p:spPr>
          <a:xfrm>
            <a:off x="7630804" y="830790"/>
            <a:ext cx="3246796" cy="2154308"/>
          </a:xfrm>
          <a:prstGeom prst="rect">
            <a:avLst/>
          </a:prstGeom>
          <a:solidFill>
            <a:schemeClr val="accent1">
              <a:lumMod val="100000"/>
            </a:schemeClr>
          </a:solidFill>
        </p:spPr>
        <p:txBody>
          <a:bodyPr wrap="square">
            <a:spAutoFit/>
          </a:bodyPr>
          <a:lstStyle/>
          <a:p>
            <a:pPr algn="l">
              <a:lnSpc>
                <a:spcPct val="150000"/>
              </a:lnSpc>
            </a:pPr>
            <a:r>
              <a:rPr lang="en-GB" sz="1134" b="1" dirty="0">
                <a:solidFill>
                  <a:schemeClr val="bg1">
                    <a:lumMod val="100000"/>
                  </a:schemeClr>
                </a:solidFill>
                <a:latin typeface="Segoe UI" panose="020B0502040204020203" pitchFamily="34" charset="0"/>
              </a:rPr>
              <a:t>Optimize enterprise-scale semantic models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Implement performance improvements in queries and report visuals</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Improve DAX performance by using DAX Studio</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Optimize a semantic model by using Tabular Editor 2</a:t>
            </a:r>
          </a:p>
          <a:p>
            <a:pPr marL="162003" indent="-162003">
              <a:lnSpc>
                <a:spcPct val="150000"/>
              </a:lnSpc>
              <a:buFont typeface="Arial" panose="020B0604020202020204" pitchFamily="34" charset="0"/>
              <a:buChar char="•"/>
            </a:pPr>
            <a:r>
              <a:rPr lang="en-GB" sz="1134" dirty="0">
                <a:solidFill>
                  <a:schemeClr val="bg1">
                    <a:lumMod val="100000"/>
                  </a:schemeClr>
                </a:solidFill>
                <a:latin typeface="Segoe UI" panose="020B0502040204020203" pitchFamily="34" charset="0"/>
              </a:rPr>
              <a:t>Implement incremental refresh</a:t>
            </a:r>
          </a:p>
        </p:txBody>
      </p:sp>
    </p:spTree>
    <p:extLst>
      <p:ext uri="{BB962C8B-B14F-4D97-AF65-F5344CB8AC3E}">
        <p14:creationId xmlns:p14="http://schemas.microsoft.com/office/powerpoint/2010/main" val="1234134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00C2-7647-2CBC-BF8F-88DC41ED7CF8}"/>
              </a:ext>
            </a:extLst>
          </p:cNvPr>
          <p:cNvSpPr>
            <a:spLocks noGrp="1"/>
          </p:cNvSpPr>
          <p:nvPr>
            <p:ph type="title" idx="4294967295"/>
          </p:nvPr>
        </p:nvSpPr>
        <p:spPr>
          <a:xfrm>
            <a:off x="345989" y="211442"/>
            <a:ext cx="7958138" cy="1252537"/>
          </a:xfrm>
        </p:spPr>
        <p:txBody>
          <a:bodyPr/>
          <a:lstStyle/>
          <a:p>
            <a:r>
              <a:rPr lang="en-GB" dirty="0"/>
              <a:t>We can Pretty Quickly check off the first boxes</a:t>
            </a:r>
            <a:endParaRPr lang="en-DK" dirty="0"/>
          </a:p>
        </p:txBody>
      </p:sp>
      <p:sp>
        <p:nvSpPr>
          <p:cNvPr id="27" name="TextBox 26">
            <a:extLst>
              <a:ext uri="{FF2B5EF4-FFF2-40B4-BE49-F238E27FC236}">
                <a16:creationId xmlns:a16="http://schemas.microsoft.com/office/drawing/2014/main" id="{85D7B488-ACB9-1BC1-200E-00766FB2B894}"/>
              </a:ext>
            </a:extLst>
          </p:cNvPr>
          <p:cNvSpPr txBox="1"/>
          <p:nvPr/>
        </p:nvSpPr>
        <p:spPr>
          <a:xfrm>
            <a:off x="1313374" y="2691483"/>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Copy data</a:t>
            </a:r>
          </a:p>
        </p:txBody>
      </p:sp>
      <p:sp>
        <p:nvSpPr>
          <p:cNvPr id="28" name="TextBox 27">
            <a:extLst>
              <a:ext uri="{FF2B5EF4-FFF2-40B4-BE49-F238E27FC236}">
                <a16:creationId xmlns:a16="http://schemas.microsoft.com/office/drawing/2014/main" id="{E240DCC7-CFF0-0AB1-0875-9A2767ED9ABC}"/>
              </a:ext>
            </a:extLst>
          </p:cNvPr>
          <p:cNvSpPr txBox="1"/>
          <p:nvPr/>
        </p:nvSpPr>
        <p:spPr>
          <a:xfrm>
            <a:off x="4464209" y="2685519"/>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Design and build semantic models</a:t>
            </a:r>
          </a:p>
        </p:txBody>
      </p:sp>
      <p:sp>
        <p:nvSpPr>
          <p:cNvPr id="29" name="TextBox 28">
            <a:extLst>
              <a:ext uri="{FF2B5EF4-FFF2-40B4-BE49-F238E27FC236}">
                <a16:creationId xmlns:a16="http://schemas.microsoft.com/office/drawing/2014/main" id="{69505963-6C63-1E33-18D6-DC6B0E02D418}"/>
              </a:ext>
            </a:extLst>
          </p:cNvPr>
          <p:cNvSpPr txBox="1"/>
          <p:nvPr/>
        </p:nvSpPr>
        <p:spPr>
          <a:xfrm>
            <a:off x="7615044" y="2685519"/>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Optimize enterprise-scale semantic models</a:t>
            </a:r>
          </a:p>
        </p:txBody>
      </p:sp>
      <p:cxnSp>
        <p:nvCxnSpPr>
          <p:cNvPr id="30" name="Straight Arrow Connector 29">
            <a:extLst>
              <a:ext uri="{FF2B5EF4-FFF2-40B4-BE49-F238E27FC236}">
                <a16:creationId xmlns:a16="http://schemas.microsoft.com/office/drawing/2014/main" id="{371179B4-953A-560F-3D55-D626A0D27E11}"/>
              </a:ext>
            </a:extLst>
          </p:cNvPr>
          <p:cNvCxnSpPr>
            <a:endCxn id="28" idx="1"/>
          </p:cNvCxnSpPr>
          <p:nvPr/>
        </p:nvCxnSpPr>
        <p:spPr>
          <a:xfrm flipV="1">
            <a:off x="3905444" y="2797088"/>
            <a:ext cx="558765" cy="4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6AF153F2-3085-5C98-16F6-D37788E395E9}"/>
              </a:ext>
            </a:extLst>
          </p:cNvPr>
          <p:cNvCxnSpPr>
            <a:cxnSpLocks/>
            <a:stCxn id="28" idx="3"/>
            <a:endCxn id="29" idx="1"/>
          </p:cNvCxnSpPr>
          <p:nvPr/>
        </p:nvCxnSpPr>
        <p:spPr>
          <a:xfrm>
            <a:off x="7056279" y="2797088"/>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2" name="Picture 2" descr="Checkmark PNG, Checkmark Transparent Background - FreeIconsPNG">
            <a:extLst>
              <a:ext uri="{FF2B5EF4-FFF2-40B4-BE49-F238E27FC236}">
                <a16:creationId xmlns:a16="http://schemas.microsoft.com/office/drawing/2014/main" id="{4F10C8E6-9BFE-6585-6A4A-1F482D50A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63" y="2166593"/>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heckmark PNG, Checkmark Transparent Background - FreeIconsPNG">
            <a:extLst>
              <a:ext uri="{FF2B5EF4-FFF2-40B4-BE49-F238E27FC236}">
                <a16:creationId xmlns:a16="http://schemas.microsoft.com/office/drawing/2014/main" id="{060EE76C-2067-A22F-9003-3CCE914D9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7" y="2188176"/>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eckmark PNG, Checkmark Transparent Background - FreeIconsPNG">
            <a:extLst>
              <a:ext uri="{FF2B5EF4-FFF2-40B4-BE49-F238E27FC236}">
                <a16:creationId xmlns:a16="http://schemas.microsoft.com/office/drawing/2014/main" id="{65C66A41-43A7-8E15-FE2B-DB9A28D02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9" y="2188176"/>
            <a:ext cx="471464" cy="44789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48C5529-2A87-5618-58DC-7FE53CFAADDE}"/>
              </a:ext>
            </a:extLst>
          </p:cNvPr>
          <p:cNvSpPr txBox="1"/>
          <p:nvPr/>
        </p:nvSpPr>
        <p:spPr>
          <a:xfrm>
            <a:off x="7615044" y="352809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Plan a data analytics environment</a:t>
            </a:r>
          </a:p>
        </p:txBody>
      </p:sp>
      <p:sp>
        <p:nvSpPr>
          <p:cNvPr id="36" name="TextBox 35">
            <a:extLst>
              <a:ext uri="{FF2B5EF4-FFF2-40B4-BE49-F238E27FC236}">
                <a16:creationId xmlns:a16="http://schemas.microsoft.com/office/drawing/2014/main" id="{187491EF-FF44-ECAB-E2F4-A0273A5B0613}"/>
              </a:ext>
            </a:extLst>
          </p:cNvPr>
          <p:cNvSpPr txBox="1"/>
          <p:nvPr/>
        </p:nvSpPr>
        <p:spPr>
          <a:xfrm>
            <a:off x="4464209" y="352576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Implement a data analytics environment</a:t>
            </a:r>
          </a:p>
        </p:txBody>
      </p:sp>
      <p:cxnSp>
        <p:nvCxnSpPr>
          <p:cNvPr id="37" name="Straight Arrow Connector 36">
            <a:extLst>
              <a:ext uri="{FF2B5EF4-FFF2-40B4-BE49-F238E27FC236}">
                <a16:creationId xmlns:a16="http://schemas.microsoft.com/office/drawing/2014/main" id="{3064E513-4297-5FB0-4962-48E9B5A83C01}"/>
              </a:ext>
            </a:extLst>
          </p:cNvPr>
          <p:cNvCxnSpPr>
            <a:cxnSpLocks/>
            <a:stCxn id="35" idx="1"/>
            <a:endCxn id="36" idx="3"/>
          </p:cNvCxnSpPr>
          <p:nvPr/>
        </p:nvCxnSpPr>
        <p:spPr>
          <a:xfrm flipH="1" flipV="1">
            <a:off x="7056279" y="363733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FFF212EF-2847-6579-ECC9-36A233480178}"/>
              </a:ext>
            </a:extLst>
          </p:cNvPr>
          <p:cNvSpPr txBox="1"/>
          <p:nvPr/>
        </p:nvSpPr>
        <p:spPr>
          <a:xfrm>
            <a:off x="1313374" y="352576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Manage the analytics development lifecycle</a:t>
            </a:r>
          </a:p>
        </p:txBody>
      </p:sp>
      <p:cxnSp>
        <p:nvCxnSpPr>
          <p:cNvPr id="42" name="Straight Arrow Connector 41">
            <a:extLst>
              <a:ext uri="{FF2B5EF4-FFF2-40B4-BE49-F238E27FC236}">
                <a16:creationId xmlns:a16="http://schemas.microsoft.com/office/drawing/2014/main" id="{8FBFC9E7-D9E9-0ED0-F4C7-2A81054A48A1}"/>
              </a:ext>
            </a:extLst>
          </p:cNvPr>
          <p:cNvCxnSpPr>
            <a:cxnSpLocks/>
          </p:cNvCxnSpPr>
          <p:nvPr/>
        </p:nvCxnSpPr>
        <p:spPr>
          <a:xfrm flipH="1" flipV="1">
            <a:off x="3905443" y="3634823"/>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Connector: Elbow 42">
            <a:extLst>
              <a:ext uri="{FF2B5EF4-FFF2-40B4-BE49-F238E27FC236}">
                <a16:creationId xmlns:a16="http://schemas.microsoft.com/office/drawing/2014/main" id="{D667680E-6D10-1517-C8C5-80B286AF5565}"/>
              </a:ext>
            </a:extLst>
          </p:cNvPr>
          <p:cNvCxnSpPr>
            <a:cxnSpLocks/>
            <a:stCxn id="29" idx="3"/>
            <a:endCxn id="35" idx="3"/>
          </p:cNvCxnSpPr>
          <p:nvPr/>
        </p:nvCxnSpPr>
        <p:spPr>
          <a:xfrm>
            <a:off x="10207114" y="2797088"/>
            <a:ext cx="127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937F19A7-55E8-6341-3F38-21B78783D26A}"/>
              </a:ext>
            </a:extLst>
          </p:cNvPr>
          <p:cNvSpPr txBox="1"/>
          <p:nvPr/>
        </p:nvSpPr>
        <p:spPr>
          <a:xfrm>
            <a:off x="7627045" y="436601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Perform exploratory analytics</a:t>
            </a:r>
          </a:p>
        </p:txBody>
      </p:sp>
      <p:sp>
        <p:nvSpPr>
          <p:cNvPr id="45" name="TextBox 44">
            <a:extLst>
              <a:ext uri="{FF2B5EF4-FFF2-40B4-BE49-F238E27FC236}">
                <a16:creationId xmlns:a16="http://schemas.microsoft.com/office/drawing/2014/main" id="{A535EB3F-8FB2-6FD4-CBEB-357534EDE60E}"/>
              </a:ext>
            </a:extLst>
          </p:cNvPr>
          <p:cNvSpPr txBox="1"/>
          <p:nvPr/>
        </p:nvSpPr>
        <p:spPr>
          <a:xfrm>
            <a:off x="4476209" y="436368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Query data by using SQL</a:t>
            </a:r>
          </a:p>
        </p:txBody>
      </p:sp>
      <p:sp>
        <p:nvSpPr>
          <p:cNvPr id="46" name="TextBox 45">
            <a:extLst>
              <a:ext uri="{FF2B5EF4-FFF2-40B4-BE49-F238E27FC236}">
                <a16:creationId xmlns:a16="http://schemas.microsoft.com/office/drawing/2014/main" id="{FA24E523-943C-5EBB-0D1D-1E7E5F36DF83}"/>
              </a:ext>
            </a:extLst>
          </p:cNvPr>
          <p:cNvSpPr txBox="1"/>
          <p:nvPr/>
        </p:nvSpPr>
        <p:spPr>
          <a:xfrm>
            <a:off x="1325374" y="436368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Transform Data</a:t>
            </a:r>
          </a:p>
        </p:txBody>
      </p:sp>
      <p:cxnSp>
        <p:nvCxnSpPr>
          <p:cNvPr id="47" name="Connector: Elbow 46">
            <a:extLst>
              <a:ext uri="{FF2B5EF4-FFF2-40B4-BE49-F238E27FC236}">
                <a16:creationId xmlns:a16="http://schemas.microsoft.com/office/drawing/2014/main" id="{D328029B-90FA-9FF6-588D-6BE4909BF5D6}"/>
              </a:ext>
            </a:extLst>
          </p:cNvPr>
          <p:cNvCxnSpPr>
            <a:cxnSpLocks/>
            <a:stCxn id="38" idx="1"/>
            <a:endCxn id="46" idx="1"/>
          </p:cNvCxnSpPr>
          <p:nvPr/>
        </p:nvCxnSpPr>
        <p:spPr>
          <a:xfrm rot="10800000" flipH="1" flipV="1">
            <a:off x="1313374" y="3637335"/>
            <a:ext cx="12000" cy="837916"/>
          </a:xfrm>
          <a:prstGeom prst="bentConnector3">
            <a:avLst>
              <a:gd name="adj1" fmla="val -1905000"/>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18E07CF4-7682-503B-4E3A-2847EBA0F3E5}"/>
              </a:ext>
            </a:extLst>
          </p:cNvPr>
          <p:cNvCxnSpPr>
            <a:cxnSpLocks/>
            <a:stCxn id="46" idx="3"/>
            <a:endCxn id="45" idx="1"/>
          </p:cNvCxnSpPr>
          <p:nvPr/>
        </p:nvCxnSpPr>
        <p:spPr>
          <a:xfrm>
            <a:off x="3917444" y="4475251"/>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F28150D9-083F-C666-EE45-5EA627493F49}"/>
              </a:ext>
            </a:extLst>
          </p:cNvPr>
          <p:cNvCxnSpPr>
            <a:cxnSpLocks/>
          </p:cNvCxnSpPr>
          <p:nvPr/>
        </p:nvCxnSpPr>
        <p:spPr>
          <a:xfrm>
            <a:off x="7068279" y="4472739"/>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Connector: Elbow 52">
            <a:extLst>
              <a:ext uri="{FF2B5EF4-FFF2-40B4-BE49-F238E27FC236}">
                <a16:creationId xmlns:a16="http://schemas.microsoft.com/office/drawing/2014/main" id="{C495FC92-1080-BF20-F69C-EB2BB460B81A}"/>
              </a:ext>
            </a:extLst>
          </p:cNvPr>
          <p:cNvCxnSpPr>
            <a:cxnSpLocks/>
          </p:cNvCxnSpPr>
          <p:nvPr/>
        </p:nvCxnSpPr>
        <p:spPr>
          <a:xfrm>
            <a:off x="10219115" y="4472739"/>
            <a:ext cx="120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385E106F-87F6-5E1B-8EB2-D74DDB67BD4B}"/>
              </a:ext>
            </a:extLst>
          </p:cNvPr>
          <p:cNvSpPr txBox="1"/>
          <p:nvPr/>
        </p:nvSpPr>
        <p:spPr>
          <a:xfrm>
            <a:off x="7639045" y="5199267"/>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Optimize performance</a:t>
            </a:r>
          </a:p>
        </p:txBody>
      </p:sp>
      <p:sp>
        <p:nvSpPr>
          <p:cNvPr id="55" name="TextBox 54">
            <a:extLst>
              <a:ext uri="{FF2B5EF4-FFF2-40B4-BE49-F238E27FC236}">
                <a16:creationId xmlns:a16="http://schemas.microsoft.com/office/drawing/2014/main" id="{A726463B-767B-4B8C-99B1-A758EC992A56}"/>
              </a:ext>
            </a:extLst>
          </p:cNvPr>
          <p:cNvSpPr txBox="1"/>
          <p:nvPr/>
        </p:nvSpPr>
        <p:spPr>
          <a:xfrm>
            <a:off x="4488210" y="5196937"/>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Create objects in a </a:t>
            </a:r>
            <a:r>
              <a:rPr lang="en-GB" sz="850" b="1" dirty="0" err="1">
                <a:solidFill>
                  <a:schemeClr val="accent2">
                    <a:lumMod val="100000"/>
                  </a:schemeClr>
                </a:solidFill>
                <a:latin typeface="Segoe UI" panose="020B0502040204020203" pitchFamily="34" charset="0"/>
              </a:rPr>
              <a:t>lakehouse</a:t>
            </a:r>
            <a:r>
              <a:rPr lang="en-GB" sz="850" b="1" dirty="0">
                <a:solidFill>
                  <a:schemeClr val="accent2">
                    <a:lumMod val="100000"/>
                  </a:schemeClr>
                </a:solidFill>
                <a:latin typeface="Segoe UI" panose="020B0502040204020203" pitchFamily="34" charset="0"/>
              </a:rPr>
              <a:t> or warehouse</a:t>
            </a:r>
          </a:p>
        </p:txBody>
      </p:sp>
      <p:cxnSp>
        <p:nvCxnSpPr>
          <p:cNvPr id="58" name="Straight Arrow Connector 57">
            <a:extLst>
              <a:ext uri="{FF2B5EF4-FFF2-40B4-BE49-F238E27FC236}">
                <a16:creationId xmlns:a16="http://schemas.microsoft.com/office/drawing/2014/main" id="{2076B358-D39A-ADF8-F275-FB9451224436}"/>
              </a:ext>
            </a:extLst>
          </p:cNvPr>
          <p:cNvCxnSpPr>
            <a:cxnSpLocks/>
          </p:cNvCxnSpPr>
          <p:nvPr/>
        </p:nvCxnSpPr>
        <p:spPr>
          <a:xfrm flipH="1" flipV="1">
            <a:off x="7080280" y="530599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80589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CC67-9AD9-4844-9694-B3377C1A15BB}"/>
              </a:ext>
            </a:extLst>
          </p:cNvPr>
          <p:cNvSpPr>
            <a:spLocks noGrp="1"/>
          </p:cNvSpPr>
          <p:nvPr>
            <p:ph type="title"/>
          </p:nvPr>
        </p:nvSpPr>
        <p:spPr>
          <a:xfrm>
            <a:off x="360363" y="796714"/>
            <a:ext cx="10800000" cy="720000"/>
          </a:xfrm>
        </p:spPr>
        <p:txBody>
          <a:bodyPr/>
          <a:lstStyle/>
          <a:p>
            <a:r>
              <a:rPr lang="en-GB" dirty="0"/>
              <a:t>And If we add a little bit of Platform Administration &amp; development practices</a:t>
            </a:r>
            <a:endParaRPr lang="en-DK" dirty="0"/>
          </a:p>
        </p:txBody>
      </p:sp>
      <p:sp>
        <p:nvSpPr>
          <p:cNvPr id="24" name="Text Placeholder 2">
            <a:extLst>
              <a:ext uri="{FF2B5EF4-FFF2-40B4-BE49-F238E27FC236}">
                <a16:creationId xmlns:a16="http://schemas.microsoft.com/office/drawing/2014/main" id="{2450837F-9F5A-4A91-12D3-292F735E7478}"/>
              </a:ext>
            </a:extLst>
          </p:cNvPr>
          <p:cNvSpPr>
            <a:spLocks noGrp="1"/>
          </p:cNvSpPr>
          <p:nvPr>
            <p:ph type="body" idx="4294967295"/>
          </p:nvPr>
        </p:nvSpPr>
        <p:spPr>
          <a:xfrm>
            <a:off x="1174467" y="2624138"/>
            <a:ext cx="2724150" cy="777875"/>
          </a:xfrm>
        </p:spPr>
        <p:txBody>
          <a:bodyPr/>
          <a:lstStyle/>
          <a:p>
            <a:r>
              <a:rPr lang="en-GB" sz="1701" dirty="0"/>
              <a:t>Understanding capacities and licences</a:t>
            </a:r>
            <a:endParaRPr lang="en-DK" sz="1701" dirty="0"/>
          </a:p>
        </p:txBody>
      </p:sp>
      <p:sp>
        <p:nvSpPr>
          <p:cNvPr id="25" name="Text Placeholder 4">
            <a:extLst>
              <a:ext uri="{FF2B5EF4-FFF2-40B4-BE49-F238E27FC236}">
                <a16:creationId xmlns:a16="http://schemas.microsoft.com/office/drawing/2014/main" id="{2AC4F21D-00CD-715B-6158-CF598D0780C4}"/>
              </a:ext>
            </a:extLst>
          </p:cNvPr>
          <p:cNvSpPr>
            <a:spLocks noGrp="1"/>
          </p:cNvSpPr>
          <p:nvPr>
            <p:ph type="body" sz="quarter" idx="4294967295"/>
          </p:nvPr>
        </p:nvSpPr>
        <p:spPr>
          <a:xfrm>
            <a:off x="4391025" y="2624138"/>
            <a:ext cx="2738438" cy="777875"/>
          </a:xfrm>
        </p:spPr>
        <p:txBody>
          <a:bodyPr/>
          <a:lstStyle/>
          <a:p>
            <a:r>
              <a:rPr lang="en-GB" sz="1701" dirty="0"/>
              <a:t>Implementing capacity &amp; workspace strategy</a:t>
            </a:r>
            <a:endParaRPr lang="en-DK" sz="1701" dirty="0"/>
          </a:p>
        </p:txBody>
      </p:sp>
      <p:sp>
        <p:nvSpPr>
          <p:cNvPr id="26" name="Text Placeholder 6">
            <a:extLst>
              <a:ext uri="{FF2B5EF4-FFF2-40B4-BE49-F238E27FC236}">
                <a16:creationId xmlns:a16="http://schemas.microsoft.com/office/drawing/2014/main" id="{2883357C-15EB-38A8-A727-8175C6D5DD94}"/>
              </a:ext>
            </a:extLst>
          </p:cNvPr>
          <p:cNvSpPr>
            <a:spLocks noGrp="1"/>
          </p:cNvSpPr>
          <p:nvPr>
            <p:ph type="body" idx="4294967295"/>
          </p:nvPr>
        </p:nvSpPr>
        <p:spPr>
          <a:xfrm>
            <a:off x="7621871" y="2624138"/>
            <a:ext cx="2960688" cy="777875"/>
          </a:xfrm>
        </p:spPr>
        <p:txBody>
          <a:bodyPr/>
          <a:lstStyle/>
          <a:p>
            <a:r>
              <a:rPr lang="en-GB" sz="1701" dirty="0"/>
              <a:t>Content lifecycle management practices</a:t>
            </a:r>
            <a:endParaRPr lang="en-DK" sz="1701" dirty="0"/>
          </a:p>
        </p:txBody>
      </p:sp>
      <p:pic>
        <p:nvPicPr>
          <p:cNvPr id="2050" name="Picture 2" descr="Git - Logo Downloads">
            <a:extLst>
              <a:ext uri="{FF2B5EF4-FFF2-40B4-BE49-F238E27FC236}">
                <a16:creationId xmlns:a16="http://schemas.microsoft.com/office/drawing/2014/main" id="{5A6B1333-1B5F-E10E-1C0E-54A7FB141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3258" y="3725169"/>
            <a:ext cx="1958292" cy="1958292"/>
          </a:xfrm>
          <a:prstGeom prst="rect">
            <a:avLst/>
          </a:prstGeom>
          <a:noFill/>
          <a:extLst>
            <a:ext uri="{909E8E84-426E-40DD-AFC4-6F175D3DCCD1}">
              <a14:hiddenFill xmlns:a14="http://schemas.microsoft.com/office/drawing/2010/main">
                <a:solidFill>
                  <a:srgbClr val="FFFFFF"/>
                </a:solidFill>
              </a14:hiddenFill>
            </a:ext>
          </a:extLst>
        </p:spPr>
      </p:pic>
      <p:pic>
        <p:nvPicPr>
          <p:cNvPr id="23" name="Graphic 22">
            <a:extLst>
              <a:ext uri="{FF2B5EF4-FFF2-40B4-BE49-F238E27FC236}">
                <a16:creationId xmlns:a16="http://schemas.microsoft.com/office/drawing/2014/main" id="{3AB3E3EB-D3E4-691D-406F-2F330A7A2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1098" y="3725169"/>
            <a:ext cx="1958292" cy="1958292"/>
          </a:xfrm>
          <a:prstGeom prst="rect">
            <a:avLst/>
          </a:prstGeom>
        </p:spPr>
      </p:pic>
      <p:pic>
        <p:nvPicPr>
          <p:cNvPr id="2054" name="Picture 6" descr="settings&quot; Icon - Download for free – Iconduck">
            <a:extLst>
              <a:ext uri="{FF2B5EF4-FFF2-40B4-BE49-F238E27FC236}">
                <a16:creationId xmlns:a16="http://schemas.microsoft.com/office/drawing/2014/main" id="{59B32681-C82F-8BA0-B959-55EB63A5A7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96" y="3725169"/>
            <a:ext cx="1958292" cy="195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651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0190-50B4-A729-BC7E-3C860D6F2D18}"/>
              </a:ext>
            </a:extLst>
          </p:cNvPr>
          <p:cNvSpPr>
            <a:spLocks noGrp="1"/>
          </p:cNvSpPr>
          <p:nvPr>
            <p:ph type="title"/>
          </p:nvPr>
        </p:nvSpPr>
        <p:spPr>
          <a:xfrm>
            <a:off x="790128" y="1158384"/>
            <a:ext cx="3283213" cy="1122638"/>
          </a:xfrm>
        </p:spPr>
        <p:txBody>
          <a:bodyPr>
            <a:normAutofit fontScale="90000"/>
          </a:bodyPr>
          <a:lstStyle/>
          <a:p>
            <a:r>
              <a:rPr lang="en-US" sz="3024" dirty="0">
                <a:solidFill>
                  <a:schemeClr val="bg1">
                    <a:lumMod val="100000"/>
                  </a:schemeClr>
                </a:solidFill>
              </a:rPr>
              <a:t>Project #2:</a:t>
            </a:r>
            <a:br>
              <a:rPr lang="en-US" sz="3024" dirty="0">
                <a:solidFill>
                  <a:schemeClr val="bg1">
                    <a:lumMod val="100000"/>
                  </a:schemeClr>
                </a:solidFill>
              </a:rPr>
            </a:br>
            <a:r>
              <a:rPr lang="en-US" sz="3024" dirty="0">
                <a:solidFill>
                  <a:schemeClr val="bg1">
                    <a:lumMod val="100000"/>
                  </a:schemeClr>
                </a:solidFill>
              </a:rPr>
              <a:t>collaboration, Deployment &amp; External Tools</a:t>
            </a:r>
            <a:endParaRPr lang="en-DK" sz="3024" dirty="0">
              <a:solidFill>
                <a:schemeClr val="bg1">
                  <a:lumMod val="100000"/>
                </a:schemeClr>
              </a:solidFill>
            </a:endParaRPr>
          </a:p>
        </p:txBody>
      </p:sp>
      <p:sp>
        <p:nvSpPr>
          <p:cNvPr id="3" name="Text Placeholder 2">
            <a:extLst>
              <a:ext uri="{FF2B5EF4-FFF2-40B4-BE49-F238E27FC236}">
                <a16:creationId xmlns:a16="http://schemas.microsoft.com/office/drawing/2014/main" id="{283C61AE-71DA-77AC-A306-6E8ABCABE3DC}"/>
              </a:ext>
            </a:extLst>
          </p:cNvPr>
          <p:cNvSpPr>
            <a:spLocks noGrp="1"/>
          </p:cNvSpPr>
          <p:nvPr>
            <p:ph type="body" sz="quarter" idx="13"/>
          </p:nvPr>
        </p:nvSpPr>
        <p:spPr/>
        <p:txBody>
          <a:bodyPr>
            <a:normAutofit/>
          </a:bodyPr>
          <a:lstStyle/>
          <a:p>
            <a:r>
              <a:rPr lang="en-US" sz="1512" dirty="0">
                <a:solidFill>
                  <a:schemeClr val="bg1">
                    <a:lumMod val="100000"/>
                  </a:schemeClr>
                </a:solidFill>
              </a:rPr>
              <a:t>Learn about collaborative development</a:t>
            </a:r>
            <a:endParaRPr lang="en-DK" sz="1512" dirty="0">
              <a:solidFill>
                <a:schemeClr val="bg1">
                  <a:lumMod val="100000"/>
                </a:schemeClr>
              </a:solidFill>
            </a:endParaRPr>
          </a:p>
        </p:txBody>
      </p:sp>
      <p:sp>
        <p:nvSpPr>
          <p:cNvPr id="4" name="Text Placeholder 3">
            <a:extLst>
              <a:ext uri="{FF2B5EF4-FFF2-40B4-BE49-F238E27FC236}">
                <a16:creationId xmlns:a16="http://schemas.microsoft.com/office/drawing/2014/main" id="{6BE123CB-ED57-746B-DFF8-0B11386D47B0}"/>
              </a:ext>
            </a:extLst>
          </p:cNvPr>
          <p:cNvSpPr>
            <a:spLocks noGrp="1"/>
          </p:cNvSpPr>
          <p:nvPr>
            <p:ph type="body" sz="quarter" idx="15"/>
          </p:nvPr>
        </p:nvSpPr>
        <p:spPr/>
        <p:txBody>
          <a:bodyPr>
            <a:normAutofit/>
          </a:bodyPr>
          <a:lstStyle/>
          <a:p>
            <a:r>
              <a:rPr lang="en-US" dirty="0">
                <a:solidFill>
                  <a:schemeClr val="bg1">
                    <a:lumMod val="100000"/>
                  </a:schemeClr>
                </a:solidFill>
              </a:rPr>
              <a:t>Using your previous project as a guinea pig, employ a multi workspace strategy. Try out GIT Versioning, Branching and Deployment Pipelines.</a:t>
            </a:r>
            <a:endParaRPr lang="en-DK" dirty="0">
              <a:solidFill>
                <a:schemeClr val="bg1">
                  <a:lumMod val="100000"/>
                </a:schemeClr>
              </a:solidFill>
            </a:endParaRPr>
          </a:p>
        </p:txBody>
      </p:sp>
      <p:sp>
        <p:nvSpPr>
          <p:cNvPr id="5" name="Text Placeholder 4">
            <a:extLst>
              <a:ext uri="{FF2B5EF4-FFF2-40B4-BE49-F238E27FC236}">
                <a16:creationId xmlns:a16="http://schemas.microsoft.com/office/drawing/2014/main" id="{9AF170C2-6325-2983-0F5C-2D2D71EB2512}"/>
              </a:ext>
            </a:extLst>
          </p:cNvPr>
          <p:cNvSpPr>
            <a:spLocks noGrp="1"/>
          </p:cNvSpPr>
          <p:nvPr>
            <p:ph type="body" sz="quarter" idx="23"/>
          </p:nvPr>
        </p:nvSpPr>
        <p:spPr/>
        <p:txBody>
          <a:bodyPr>
            <a:normAutofit/>
          </a:bodyPr>
          <a:lstStyle/>
          <a:p>
            <a:r>
              <a:rPr lang="en-US" sz="1606" dirty="0">
                <a:solidFill>
                  <a:schemeClr val="bg1">
                    <a:lumMod val="100000"/>
                  </a:schemeClr>
                </a:solidFill>
              </a:rPr>
              <a:t>If Possible: Gain access to ADMIN Settings</a:t>
            </a:r>
            <a:endParaRPr lang="en-DK" sz="1606" dirty="0">
              <a:solidFill>
                <a:schemeClr val="bg1">
                  <a:lumMod val="100000"/>
                </a:schemeClr>
              </a:solidFill>
            </a:endParaRPr>
          </a:p>
        </p:txBody>
      </p:sp>
      <p:sp>
        <p:nvSpPr>
          <p:cNvPr id="6" name="Text Placeholder 5">
            <a:extLst>
              <a:ext uri="{FF2B5EF4-FFF2-40B4-BE49-F238E27FC236}">
                <a16:creationId xmlns:a16="http://schemas.microsoft.com/office/drawing/2014/main" id="{1CD9B611-0915-2EFD-E3DD-B233064090C5}"/>
              </a:ext>
            </a:extLst>
          </p:cNvPr>
          <p:cNvSpPr>
            <a:spLocks noGrp="1"/>
          </p:cNvSpPr>
          <p:nvPr>
            <p:ph type="body" sz="quarter" idx="24"/>
          </p:nvPr>
        </p:nvSpPr>
        <p:spPr/>
        <p:txBody>
          <a:bodyPr>
            <a:normAutofit/>
          </a:bodyPr>
          <a:lstStyle/>
          <a:p>
            <a:r>
              <a:rPr lang="en-US" sz="1228" dirty="0">
                <a:solidFill>
                  <a:schemeClr val="bg1">
                    <a:lumMod val="100000"/>
                  </a:schemeClr>
                </a:solidFill>
              </a:rPr>
              <a:t>Enable Read/Write XMLA Endpoint for your capacity. Also check out the other settings to get an understanding of possibilities</a:t>
            </a:r>
            <a:endParaRPr lang="en-DK" sz="1228" dirty="0">
              <a:solidFill>
                <a:schemeClr val="bg1">
                  <a:lumMod val="100000"/>
                </a:schemeClr>
              </a:solidFill>
            </a:endParaRPr>
          </a:p>
        </p:txBody>
      </p:sp>
      <p:sp>
        <p:nvSpPr>
          <p:cNvPr id="7" name="Text Placeholder 6">
            <a:extLst>
              <a:ext uri="{FF2B5EF4-FFF2-40B4-BE49-F238E27FC236}">
                <a16:creationId xmlns:a16="http://schemas.microsoft.com/office/drawing/2014/main" id="{098FC329-E284-AAD1-3361-7AEB6B22083D}"/>
              </a:ext>
            </a:extLst>
          </p:cNvPr>
          <p:cNvSpPr>
            <a:spLocks noGrp="1"/>
          </p:cNvSpPr>
          <p:nvPr>
            <p:ph type="body" sz="quarter" idx="25"/>
          </p:nvPr>
        </p:nvSpPr>
        <p:spPr/>
        <p:txBody>
          <a:bodyPr>
            <a:normAutofit/>
          </a:bodyPr>
          <a:lstStyle/>
          <a:p>
            <a:r>
              <a:rPr lang="en-US" sz="1512" dirty="0">
                <a:solidFill>
                  <a:schemeClr val="bg1">
                    <a:lumMod val="100000"/>
                  </a:schemeClr>
                </a:solidFill>
              </a:rPr>
              <a:t>Connect from external tools</a:t>
            </a:r>
            <a:endParaRPr lang="en-DK" sz="1512" dirty="0">
              <a:solidFill>
                <a:schemeClr val="bg1">
                  <a:lumMod val="100000"/>
                </a:schemeClr>
              </a:solidFill>
            </a:endParaRPr>
          </a:p>
        </p:txBody>
      </p:sp>
      <p:sp>
        <p:nvSpPr>
          <p:cNvPr id="8" name="Text Placeholder 7">
            <a:extLst>
              <a:ext uri="{FF2B5EF4-FFF2-40B4-BE49-F238E27FC236}">
                <a16:creationId xmlns:a16="http://schemas.microsoft.com/office/drawing/2014/main" id="{AAF18B5C-E8CC-01F8-2EA5-064985C0CB91}"/>
              </a:ext>
            </a:extLst>
          </p:cNvPr>
          <p:cNvSpPr>
            <a:spLocks noGrp="1"/>
          </p:cNvSpPr>
          <p:nvPr>
            <p:ph type="body" sz="quarter" idx="26"/>
          </p:nvPr>
        </p:nvSpPr>
        <p:spPr>
          <a:xfrm>
            <a:off x="5595668" y="4723149"/>
            <a:ext cx="5132710" cy="727929"/>
          </a:xfrm>
        </p:spPr>
        <p:txBody>
          <a:bodyPr>
            <a:normAutofit/>
          </a:bodyPr>
          <a:lstStyle/>
          <a:p>
            <a:r>
              <a:rPr lang="en-US" sz="1228" dirty="0">
                <a:solidFill>
                  <a:schemeClr val="bg1">
                    <a:lumMod val="100000"/>
                  </a:schemeClr>
                </a:solidFill>
              </a:rPr>
              <a:t>Try connecting to your Semantic Model &amp; Lakehouse/Warehouse endpoint from external tools like SSMS, Tabular Editor and ALM Toolkit. Also try out some of the built-in Capacity Monitoring tools.</a:t>
            </a:r>
            <a:endParaRPr lang="en-DK" sz="1228" dirty="0">
              <a:solidFill>
                <a:schemeClr val="bg1">
                  <a:lumMod val="100000"/>
                </a:schemeClr>
              </a:solidFill>
            </a:endParaRPr>
          </a:p>
        </p:txBody>
      </p:sp>
      <p:pic>
        <p:nvPicPr>
          <p:cNvPr id="15" name="Picture 2" descr="Git - Logo Downloads">
            <a:extLst>
              <a:ext uri="{FF2B5EF4-FFF2-40B4-BE49-F238E27FC236}">
                <a16:creationId xmlns:a16="http://schemas.microsoft.com/office/drawing/2014/main" id="{0BD3ED26-CD77-C83E-8915-A2CE927D7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976" y="4144120"/>
            <a:ext cx="1364434" cy="1364434"/>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ED0A73ED-1C7B-495B-B3D7-8BEBB141E7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03406" y="3004880"/>
            <a:ext cx="735575" cy="735575"/>
          </a:xfrm>
          <a:prstGeom prst="rect">
            <a:avLst/>
          </a:prstGeom>
        </p:spPr>
      </p:pic>
      <p:pic>
        <p:nvPicPr>
          <p:cNvPr id="17" name="Picture 6" descr="settings&quot; Icon - Download for free – Iconduck">
            <a:extLst>
              <a:ext uri="{FF2B5EF4-FFF2-40B4-BE49-F238E27FC236}">
                <a16:creationId xmlns:a16="http://schemas.microsoft.com/office/drawing/2014/main" id="{83F44D77-6DD5-CEB4-1104-A856F0F03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832" y="3580103"/>
            <a:ext cx="735575" cy="73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15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61EB-2CF6-C6DB-F4BB-54ECA77A3743}"/>
              </a:ext>
            </a:extLst>
          </p:cNvPr>
          <p:cNvSpPr>
            <a:spLocks noGrp="1"/>
          </p:cNvSpPr>
          <p:nvPr>
            <p:ph type="ctrTitle"/>
          </p:nvPr>
        </p:nvSpPr>
        <p:spPr/>
        <p:txBody>
          <a:bodyPr>
            <a:noAutofit/>
          </a:bodyPr>
          <a:lstStyle/>
          <a:p>
            <a:r>
              <a:rPr lang="en-US" sz="4400" dirty="0"/>
              <a:t>The Analyst</a:t>
            </a:r>
            <a:br>
              <a:rPr lang="en-US" sz="4400" dirty="0"/>
            </a:br>
            <a:br>
              <a:rPr lang="en-US" sz="4400" dirty="0"/>
            </a:br>
            <a:r>
              <a:rPr lang="en-US" sz="4400" dirty="0"/>
              <a:t>The Engineer</a:t>
            </a:r>
            <a:br>
              <a:rPr lang="en-US" sz="4400" dirty="0"/>
            </a:br>
            <a:br>
              <a:rPr lang="en-US" sz="4400" dirty="0"/>
            </a:br>
            <a:r>
              <a:rPr lang="en-US" sz="4400" dirty="0"/>
              <a:t>The Analytics Engineer</a:t>
            </a:r>
            <a:endParaRPr lang="en-DK" sz="4400" dirty="0"/>
          </a:p>
        </p:txBody>
      </p:sp>
    </p:spTree>
    <p:extLst>
      <p:ext uri="{BB962C8B-B14F-4D97-AF65-F5344CB8AC3E}">
        <p14:creationId xmlns:p14="http://schemas.microsoft.com/office/powerpoint/2010/main" val="1664347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06A4A12-3631-57F8-B815-17F04659B548}"/>
              </a:ext>
            </a:extLst>
          </p:cNvPr>
          <p:cNvSpPr txBox="1"/>
          <p:nvPr/>
        </p:nvSpPr>
        <p:spPr>
          <a:xfrm>
            <a:off x="4262008" y="335887"/>
            <a:ext cx="3212478" cy="4330096"/>
          </a:xfrm>
          <a:prstGeom prst="rect">
            <a:avLst/>
          </a:prstGeom>
          <a:solidFill>
            <a:schemeClr val="accent1">
              <a:lumMod val="100000"/>
            </a:schemeClr>
          </a:solidFill>
        </p:spPr>
        <p:txBody>
          <a:bodyPr wrap="square">
            <a:spAutoFit/>
          </a:bodyPr>
          <a:lstStyle/>
          <a:p>
            <a:pPr algn="l">
              <a:lnSpc>
                <a:spcPct val="150000"/>
              </a:lnSpc>
            </a:pPr>
            <a:r>
              <a:rPr lang="en-GB" sz="1323" b="1" dirty="0">
                <a:solidFill>
                  <a:schemeClr val="bg1"/>
                </a:solidFill>
                <a:latin typeface="Segoe UI" panose="020B0502040204020203" pitchFamily="34" charset="0"/>
              </a:rPr>
              <a:t>Implement and manage a data analytics environment</a:t>
            </a:r>
            <a:br>
              <a:rPr lang="en-GB" sz="1323" b="1" dirty="0">
                <a:solidFill>
                  <a:schemeClr val="bg1"/>
                </a:solidFill>
                <a:latin typeface="Segoe UI" panose="020B0502040204020203" pitchFamily="34" charset="0"/>
              </a:rPr>
            </a:br>
            <a:endParaRPr lang="en-GB" sz="1323" b="1" dirty="0">
              <a:solidFill>
                <a:schemeClr val="bg1"/>
              </a:solidFill>
              <a:latin typeface="Segoe UI" panose="020B0502040204020203" pitchFamily="34" charset="0"/>
            </a:endParaRP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workspace and item-level access controls for Fabric items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data sharing for workspaces, warehouses, and </a:t>
            </a:r>
            <a:r>
              <a:rPr lang="en-GB" sz="1323" dirty="0" err="1">
                <a:solidFill>
                  <a:schemeClr val="bg1"/>
                </a:solidFill>
                <a:latin typeface="Segoe UI" panose="020B0502040204020203" pitchFamily="34" charset="0"/>
              </a:rPr>
              <a:t>lakehouses</a:t>
            </a:r>
            <a:endParaRPr lang="en-GB" sz="1323" dirty="0">
              <a:solidFill>
                <a:schemeClr val="bg1"/>
              </a:solidFill>
              <a:latin typeface="Segoe UI" panose="020B0502040204020203" pitchFamily="34" charset="0"/>
            </a:endParaRP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Manage sensitivity labels in semantic models and </a:t>
            </a:r>
            <a:r>
              <a:rPr lang="en-GB" sz="1323" dirty="0" err="1">
                <a:solidFill>
                  <a:schemeClr val="bg1"/>
                </a:solidFill>
                <a:latin typeface="Segoe UI" panose="020B0502040204020203" pitchFamily="34" charset="0"/>
              </a:rPr>
              <a:t>lakehouses</a:t>
            </a:r>
            <a:endParaRPr lang="en-GB" sz="1323" dirty="0">
              <a:solidFill>
                <a:schemeClr val="bg1"/>
              </a:solidFill>
              <a:latin typeface="Segoe UI" panose="020B0502040204020203" pitchFamily="34" charset="0"/>
            </a:endParaRP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Configure Fabric-enabled workspace settings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Manage Fabric capacity and configure capacity settings</a:t>
            </a:r>
          </a:p>
        </p:txBody>
      </p:sp>
      <p:sp>
        <p:nvSpPr>
          <p:cNvPr id="13" name="TextBox 12">
            <a:extLst>
              <a:ext uri="{FF2B5EF4-FFF2-40B4-BE49-F238E27FC236}">
                <a16:creationId xmlns:a16="http://schemas.microsoft.com/office/drawing/2014/main" id="{93D6252D-A1BB-9B4D-ADF0-3A9B46B4EB06}"/>
              </a:ext>
            </a:extLst>
          </p:cNvPr>
          <p:cNvSpPr txBox="1"/>
          <p:nvPr/>
        </p:nvSpPr>
        <p:spPr>
          <a:xfrm>
            <a:off x="7814104" y="335887"/>
            <a:ext cx="3212478" cy="5857116"/>
          </a:xfrm>
          <a:prstGeom prst="rect">
            <a:avLst/>
          </a:prstGeom>
          <a:solidFill>
            <a:schemeClr val="accent1">
              <a:lumMod val="75000"/>
            </a:schemeClr>
          </a:solidFill>
        </p:spPr>
        <p:txBody>
          <a:bodyPr wrap="square">
            <a:spAutoFit/>
          </a:bodyPr>
          <a:lstStyle/>
          <a:p>
            <a:pPr algn="l">
              <a:lnSpc>
                <a:spcPct val="150000"/>
              </a:lnSpc>
            </a:pPr>
            <a:r>
              <a:rPr lang="en-GB" sz="1323" b="1" dirty="0">
                <a:solidFill>
                  <a:schemeClr val="bg1"/>
                </a:solidFill>
                <a:latin typeface="Segoe UI" panose="020B0502040204020203" pitchFamily="34" charset="0"/>
              </a:rPr>
              <a:t>Manage the analytics development lifecycle</a:t>
            </a:r>
            <a:br>
              <a:rPr lang="en-GB" sz="1323" b="1" dirty="0">
                <a:solidFill>
                  <a:schemeClr val="bg1"/>
                </a:solidFill>
                <a:latin typeface="Segoe UI" panose="020B0502040204020203" pitchFamily="34" charset="0"/>
              </a:rPr>
            </a:br>
            <a:endParaRPr lang="en-GB" sz="1323" b="1" dirty="0">
              <a:solidFill>
                <a:schemeClr val="bg1"/>
              </a:solidFill>
              <a:latin typeface="Segoe UI" panose="020B0502040204020203" pitchFamily="34" charset="0"/>
            </a:endParaRP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version control for a workspace</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Create and manage a Power BI Desktop project (.</a:t>
            </a:r>
            <a:r>
              <a:rPr lang="en-GB" sz="1323" dirty="0" err="1">
                <a:solidFill>
                  <a:schemeClr val="bg1"/>
                </a:solidFill>
                <a:latin typeface="Segoe UI" panose="020B0502040204020203" pitchFamily="34" charset="0"/>
              </a:rPr>
              <a:t>pbip</a:t>
            </a:r>
            <a:r>
              <a:rPr lang="en-GB" sz="1323" dirty="0">
                <a:solidFill>
                  <a:schemeClr val="bg1"/>
                </a:solidFill>
                <a:latin typeface="Segoe UI" panose="020B0502040204020203" pitchFamily="34" charset="0"/>
              </a:rPr>
              <a:t>)</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Plan and implement deployment solutions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Perform impact analysis of downstream dependencies from </a:t>
            </a:r>
            <a:r>
              <a:rPr lang="en-GB" sz="1323" dirty="0" err="1">
                <a:solidFill>
                  <a:schemeClr val="bg1"/>
                </a:solidFill>
                <a:latin typeface="Segoe UI" panose="020B0502040204020203" pitchFamily="34" charset="0"/>
              </a:rPr>
              <a:t>lakehouses</a:t>
            </a:r>
            <a:r>
              <a:rPr lang="en-GB" sz="1323" dirty="0">
                <a:solidFill>
                  <a:schemeClr val="bg1"/>
                </a:solidFill>
                <a:latin typeface="Segoe UI" panose="020B0502040204020203" pitchFamily="34" charset="0"/>
              </a:rPr>
              <a:t>, data warehouses, dataflows, and semantic models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Deploy and manage semantic models by using the XMLA endpoint</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Create and update reusable assets, including Power BI template (.</a:t>
            </a:r>
            <a:r>
              <a:rPr lang="en-GB" sz="1323" dirty="0" err="1">
                <a:solidFill>
                  <a:schemeClr val="bg1"/>
                </a:solidFill>
                <a:latin typeface="Segoe UI" panose="020B0502040204020203" pitchFamily="34" charset="0"/>
              </a:rPr>
              <a:t>pbit</a:t>
            </a:r>
            <a:r>
              <a:rPr lang="en-GB" sz="1323" dirty="0">
                <a:solidFill>
                  <a:schemeClr val="bg1"/>
                </a:solidFill>
                <a:latin typeface="Segoe UI" panose="020B0502040204020203" pitchFamily="34" charset="0"/>
              </a:rPr>
              <a:t>) files, Power BI data source (.</a:t>
            </a:r>
            <a:r>
              <a:rPr lang="en-GB" sz="1323" dirty="0" err="1">
                <a:solidFill>
                  <a:schemeClr val="bg1"/>
                </a:solidFill>
                <a:latin typeface="Segoe UI" panose="020B0502040204020203" pitchFamily="34" charset="0"/>
              </a:rPr>
              <a:t>pbids</a:t>
            </a:r>
            <a:r>
              <a:rPr lang="en-GB" sz="1323" dirty="0">
                <a:solidFill>
                  <a:schemeClr val="bg1"/>
                </a:solidFill>
                <a:latin typeface="Segoe UI" panose="020B0502040204020203" pitchFamily="34" charset="0"/>
              </a:rPr>
              <a:t>) files, and shared semantic models</a:t>
            </a:r>
          </a:p>
        </p:txBody>
      </p:sp>
      <p:sp>
        <p:nvSpPr>
          <p:cNvPr id="14" name="TextBox 13">
            <a:extLst>
              <a:ext uri="{FF2B5EF4-FFF2-40B4-BE49-F238E27FC236}">
                <a16:creationId xmlns:a16="http://schemas.microsoft.com/office/drawing/2014/main" id="{D667D810-475F-CAD9-33E9-596F80EA440B}"/>
              </a:ext>
            </a:extLst>
          </p:cNvPr>
          <p:cNvSpPr txBox="1"/>
          <p:nvPr/>
        </p:nvSpPr>
        <p:spPr>
          <a:xfrm>
            <a:off x="709912" y="335887"/>
            <a:ext cx="3212478" cy="3413883"/>
          </a:xfrm>
          <a:prstGeom prst="rect">
            <a:avLst/>
          </a:prstGeom>
          <a:solidFill>
            <a:schemeClr val="accent1">
              <a:lumMod val="100000"/>
            </a:schemeClr>
          </a:solidFill>
        </p:spPr>
        <p:txBody>
          <a:bodyPr wrap="square">
            <a:spAutoFit/>
          </a:bodyPr>
          <a:lstStyle/>
          <a:p>
            <a:pPr algn="l">
              <a:lnSpc>
                <a:spcPct val="150000"/>
              </a:lnSpc>
            </a:pPr>
            <a:r>
              <a:rPr lang="en-GB" sz="1323" b="1" dirty="0">
                <a:solidFill>
                  <a:schemeClr val="bg1"/>
                </a:solidFill>
                <a:latin typeface="Segoe UI" panose="020B0502040204020203" pitchFamily="34" charset="0"/>
              </a:rPr>
              <a:t>Plan a data analytics environment</a:t>
            </a:r>
            <a:br>
              <a:rPr lang="en-GB" sz="1323" b="1" dirty="0">
                <a:solidFill>
                  <a:schemeClr val="bg1"/>
                </a:solidFill>
                <a:latin typeface="Segoe UI" panose="020B0502040204020203" pitchFamily="34" charset="0"/>
              </a:rPr>
            </a:br>
            <a:endParaRPr lang="en-GB" sz="1323" b="1" dirty="0">
              <a:solidFill>
                <a:schemeClr val="bg1"/>
              </a:solidFill>
              <a:latin typeface="Segoe UI" panose="020B0502040204020203" pitchFamily="34" charset="0"/>
            </a:endParaRP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Identify requirements for a solution, including components, features, performance, and capacity stock-keeping units (SKUs)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Recommend settings in the Fabric admin portal</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Choose a data gateway type</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Create a custom Power BI report theme</a:t>
            </a:r>
          </a:p>
        </p:txBody>
      </p:sp>
      <p:sp>
        <p:nvSpPr>
          <p:cNvPr id="2" name="Title 1">
            <a:extLst>
              <a:ext uri="{FF2B5EF4-FFF2-40B4-BE49-F238E27FC236}">
                <a16:creationId xmlns:a16="http://schemas.microsoft.com/office/drawing/2014/main" id="{5BCDE1F9-334B-B497-3CEC-A8A35DFB7BD7}"/>
              </a:ext>
            </a:extLst>
          </p:cNvPr>
          <p:cNvSpPr>
            <a:spLocks noGrp="1"/>
          </p:cNvSpPr>
          <p:nvPr>
            <p:ph type="title"/>
          </p:nvPr>
        </p:nvSpPr>
        <p:spPr/>
        <p:txBody>
          <a:bodyPr/>
          <a:lstStyle/>
          <a:p>
            <a:endParaRPr lang="en-DK"/>
          </a:p>
        </p:txBody>
      </p:sp>
    </p:spTree>
    <p:extLst>
      <p:ext uri="{BB962C8B-B14F-4D97-AF65-F5344CB8AC3E}">
        <p14:creationId xmlns:p14="http://schemas.microsoft.com/office/powerpoint/2010/main" val="1202969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00C2-7647-2CBC-BF8F-88DC41ED7CF8}"/>
              </a:ext>
            </a:extLst>
          </p:cNvPr>
          <p:cNvSpPr>
            <a:spLocks noGrp="1"/>
          </p:cNvSpPr>
          <p:nvPr>
            <p:ph type="title"/>
          </p:nvPr>
        </p:nvSpPr>
        <p:spPr>
          <a:xfrm>
            <a:off x="360363" y="541975"/>
            <a:ext cx="10800000" cy="720000"/>
          </a:xfrm>
        </p:spPr>
        <p:txBody>
          <a:bodyPr/>
          <a:lstStyle/>
          <a:p>
            <a:r>
              <a:rPr lang="en-GB" dirty="0"/>
              <a:t>We are more than halfway there!</a:t>
            </a:r>
            <a:endParaRPr lang="en-DK" dirty="0"/>
          </a:p>
        </p:txBody>
      </p:sp>
      <p:sp>
        <p:nvSpPr>
          <p:cNvPr id="28" name="TextBox 27">
            <a:extLst>
              <a:ext uri="{FF2B5EF4-FFF2-40B4-BE49-F238E27FC236}">
                <a16:creationId xmlns:a16="http://schemas.microsoft.com/office/drawing/2014/main" id="{29F04B79-C740-F4E2-CEC2-94600C464EDE}"/>
              </a:ext>
            </a:extLst>
          </p:cNvPr>
          <p:cNvSpPr txBox="1"/>
          <p:nvPr/>
        </p:nvSpPr>
        <p:spPr>
          <a:xfrm>
            <a:off x="1313374" y="2691483"/>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Copy data</a:t>
            </a:r>
          </a:p>
        </p:txBody>
      </p:sp>
      <p:sp>
        <p:nvSpPr>
          <p:cNvPr id="29" name="TextBox 28">
            <a:extLst>
              <a:ext uri="{FF2B5EF4-FFF2-40B4-BE49-F238E27FC236}">
                <a16:creationId xmlns:a16="http://schemas.microsoft.com/office/drawing/2014/main" id="{BBEF73A7-651C-98FA-16A4-E691E7E5BCB5}"/>
              </a:ext>
            </a:extLst>
          </p:cNvPr>
          <p:cNvSpPr txBox="1"/>
          <p:nvPr/>
        </p:nvSpPr>
        <p:spPr>
          <a:xfrm>
            <a:off x="4464209" y="2685519"/>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Design and build semantic models</a:t>
            </a:r>
          </a:p>
        </p:txBody>
      </p:sp>
      <p:sp>
        <p:nvSpPr>
          <p:cNvPr id="30" name="TextBox 29">
            <a:extLst>
              <a:ext uri="{FF2B5EF4-FFF2-40B4-BE49-F238E27FC236}">
                <a16:creationId xmlns:a16="http://schemas.microsoft.com/office/drawing/2014/main" id="{4A84321B-7B63-6B3B-9E6E-D94099960D31}"/>
              </a:ext>
            </a:extLst>
          </p:cNvPr>
          <p:cNvSpPr txBox="1"/>
          <p:nvPr/>
        </p:nvSpPr>
        <p:spPr>
          <a:xfrm>
            <a:off x="7615044" y="2685519"/>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Optimize enterprise-scale semantic models</a:t>
            </a:r>
          </a:p>
        </p:txBody>
      </p:sp>
      <p:cxnSp>
        <p:nvCxnSpPr>
          <p:cNvPr id="31" name="Straight Arrow Connector 30">
            <a:extLst>
              <a:ext uri="{FF2B5EF4-FFF2-40B4-BE49-F238E27FC236}">
                <a16:creationId xmlns:a16="http://schemas.microsoft.com/office/drawing/2014/main" id="{AFBBA845-F8A2-0E07-C83E-D9216CD604A4}"/>
              </a:ext>
            </a:extLst>
          </p:cNvPr>
          <p:cNvCxnSpPr>
            <a:endCxn id="29" idx="1"/>
          </p:cNvCxnSpPr>
          <p:nvPr/>
        </p:nvCxnSpPr>
        <p:spPr>
          <a:xfrm flipV="1">
            <a:off x="3905444" y="2797088"/>
            <a:ext cx="558765" cy="4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F7821861-C8C6-217E-2179-50B3653B0FB3}"/>
              </a:ext>
            </a:extLst>
          </p:cNvPr>
          <p:cNvCxnSpPr>
            <a:cxnSpLocks/>
            <a:stCxn id="29" idx="3"/>
            <a:endCxn id="30" idx="1"/>
          </p:cNvCxnSpPr>
          <p:nvPr/>
        </p:nvCxnSpPr>
        <p:spPr>
          <a:xfrm>
            <a:off x="7056279" y="2797088"/>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3" name="Picture 2" descr="Checkmark PNG, Checkmark Transparent Background - FreeIconsPNG">
            <a:extLst>
              <a:ext uri="{FF2B5EF4-FFF2-40B4-BE49-F238E27FC236}">
                <a16:creationId xmlns:a16="http://schemas.microsoft.com/office/drawing/2014/main" id="{041419E6-21E0-484E-BFBD-A8D1F3C33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63" y="2166593"/>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heckmark PNG, Checkmark Transparent Background - FreeIconsPNG">
            <a:extLst>
              <a:ext uri="{FF2B5EF4-FFF2-40B4-BE49-F238E27FC236}">
                <a16:creationId xmlns:a16="http://schemas.microsoft.com/office/drawing/2014/main" id="{EC5BC3A3-A105-7484-8EF2-38DD30A19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7" y="2188176"/>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heckmark PNG, Checkmark Transparent Background - FreeIconsPNG">
            <a:extLst>
              <a:ext uri="{FF2B5EF4-FFF2-40B4-BE49-F238E27FC236}">
                <a16:creationId xmlns:a16="http://schemas.microsoft.com/office/drawing/2014/main" id="{F36D5A64-303B-0B29-0305-A0AEC33CE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9" y="2188176"/>
            <a:ext cx="471464" cy="44789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22330AF-7A82-7D44-524F-E6B51086E6AC}"/>
              </a:ext>
            </a:extLst>
          </p:cNvPr>
          <p:cNvSpPr txBox="1"/>
          <p:nvPr/>
        </p:nvSpPr>
        <p:spPr>
          <a:xfrm>
            <a:off x="7615044" y="352809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Plan a data analytics environment</a:t>
            </a:r>
          </a:p>
        </p:txBody>
      </p:sp>
      <p:sp>
        <p:nvSpPr>
          <p:cNvPr id="37" name="TextBox 36">
            <a:extLst>
              <a:ext uri="{FF2B5EF4-FFF2-40B4-BE49-F238E27FC236}">
                <a16:creationId xmlns:a16="http://schemas.microsoft.com/office/drawing/2014/main" id="{163085EA-1619-5AA2-9F22-30C32FE49987}"/>
              </a:ext>
            </a:extLst>
          </p:cNvPr>
          <p:cNvSpPr txBox="1"/>
          <p:nvPr/>
        </p:nvSpPr>
        <p:spPr>
          <a:xfrm>
            <a:off x="4464209" y="352576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Implement a data analytics environment</a:t>
            </a:r>
          </a:p>
        </p:txBody>
      </p:sp>
      <p:cxnSp>
        <p:nvCxnSpPr>
          <p:cNvPr id="38" name="Straight Arrow Connector 37">
            <a:extLst>
              <a:ext uri="{FF2B5EF4-FFF2-40B4-BE49-F238E27FC236}">
                <a16:creationId xmlns:a16="http://schemas.microsoft.com/office/drawing/2014/main" id="{9D8FB186-2F45-B162-6D65-895C0FC7BB12}"/>
              </a:ext>
            </a:extLst>
          </p:cNvPr>
          <p:cNvCxnSpPr>
            <a:cxnSpLocks/>
            <a:stCxn id="36" idx="1"/>
            <a:endCxn id="37" idx="3"/>
          </p:cNvCxnSpPr>
          <p:nvPr/>
        </p:nvCxnSpPr>
        <p:spPr>
          <a:xfrm flipH="1" flipV="1">
            <a:off x="7056279" y="363733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A3341AE3-BC27-E367-5142-CCE17B6835A2}"/>
              </a:ext>
            </a:extLst>
          </p:cNvPr>
          <p:cNvSpPr txBox="1"/>
          <p:nvPr/>
        </p:nvSpPr>
        <p:spPr>
          <a:xfrm>
            <a:off x="1313374" y="352576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Manage the analytics development lifecycle</a:t>
            </a:r>
          </a:p>
        </p:txBody>
      </p:sp>
      <p:pic>
        <p:nvPicPr>
          <p:cNvPr id="40" name="Picture 2" descr="Checkmark PNG, Checkmark Transparent Background - FreeIconsPNG">
            <a:extLst>
              <a:ext uri="{FF2B5EF4-FFF2-40B4-BE49-F238E27FC236}">
                <a16:creationId xmlns:a16="http://schemas.microsoft.com/office/drawing/2014/main" id="{5914CBD5-3129-5408-5204-AF1F1F573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8" y="2991920"/>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mark PNG, Checkmark Transparent Background - FreeIconsPNG">
            <a:extLst>
              <a:ext uri="{FF2B5EF4-FFF2-40B4-BE49-F238E27FC236}">
                <a16:creationId xmlns:a16="http://schemas.microsoft.com/office/drawing/2014/main" id="{195BB962-DFAA-07EB-D9E6-103FA6E91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6" y="3016142"/>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heckmark PNG, Checkmark Transparent Background - FreeIconsPNG">
            <a:extLst>
              <a:ext uri="{FF2B5EF4-FFF2-40B4-BE49-F238E27FC236}">
                <a16:creationId xmlns:a16="http://schemas.microsoft.com/office/drawing/2014/main" id="{6CB8E63D-20F2-09DD-597E-2A1F78EE2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62" y="2991920"/>
            <a:ext cx="471464" cy="447891"/>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77B5D706-6EE8-491C-F6B8-BC51EEEE13A4}"/>
              </a:ext>
            </a:extLst>
          </p:cNvPr>
          <p:cNvCxnSpPr>
            <a:cxnSpLocks/>
          </p:cNvCxnSpPr>
          <p:nvPr/>
        </p:nvCxnSpPr>
        <p:spPr>
          <a:xfrm flipH="1" flipV="1">
            <a:off x="3905443" y="3634823"/>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Connector: Elbow 43">
            <a:extLst>
              <a:ext uri="{FF2B5EF4-FFF2-40B4-BE49-F238E27FC236}">
                <a16:creationId xmlns:a16="http://schemas.microsoft.com/office/drawing/2014/main" id="{073450E6-5B30-CF03-40B3-95219898D9A6}"/>
              </a:ext>
            </a:extLst>
          </p:cNvPr>
          <p:cNvCxnSpPr>
            <a:cxnSpLocks/>
            <a:stCxn id="30" idx="3"/>
            <a:endCxn id="36" idx="3"/>
          </p:cNvCxnSpPr>
          <p:nvPr/>
        </p:nvCxnSpPr>
        <p:spPr>
          <a:xfrm>
            <a:off x="10207114" y="2797088"/>
            <a:ext cx="127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F4D5FE3A-5518-B86D-9869-7DC3C1320E58}"/>
              </a:ext>
            </a:extLst>
          </p:cNvPr>
          <p:cNvSpPr txBox="1"/>
          <p:nvPr/>
        </p:nvSpPr>
        <p:spPr>
          <a:xfrm>
            <a:off x="7627045" y="436601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Perform exploratory analytics</a:t>
            </a:r>
          </a:p>
        </p:txBody>
      </p:sp>
      <p:sp>
        <p:nvSpPr>
          <p:cNvPr id="46" name="TextBox 45">
            <a:extLst>
              <a:ext uri="{FF2B5EF4-FFF2-40B4-BE49-F238E27FC236}">
                <a16:creationId xmlns:a16="http://schemas.microsoft.com/office/drawing/2014/main" id="{59337E67-F34F-89CF-AA1D-59969C14CFBD}"/>
              </a:ext>
            </a:extLst>
          </p:cNvPr>
          <p:cNvSpPr txBox="1"/>
          <p:nvPr/>
        </p:nvSpPr>
        <p:spPr>
          <a:xfrm>
            <a:off x="4476209" y="436368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Query data by using SQL</a:t>
            </a:r>
          </a:p>
        </p:txBody>
      </p:sp>
      <p:sp>
        <p:nvSpPr>
          <p:cNvPr id="47" name="TextBox 46">
            <a:extLst>
              <a:ext uri="{FF2B5EF4-FFF2-40B4-BE49-F238E27FC236}">
                <a16:creationId xmlns:a16="http://schemas.microsoft.com/office/drawing/2014/main" id="{8DF867BD-173C-68ED-C01F-8A24BEE3FE28}"/>
              </a:ext>
            </a:extLst>
          </p:cNvPr>
          <p:cNvSpPr txBox="1"/>
          <p:nvPr/>
        </p:nvSpPr>
        <p:spPr>
          <a:xfrm>
            <a:off x="1325374" y="436368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Transform Data</a:t>
            </a:r>
          </a:p>
        </p:txBody>
      </p:sp>
      <p:cxnSp>
        <p:nvCxnSpPr>
          <p:cNvPr id="48" name="Connector: Elbow 47">
            <a:extLst>
              <a:ext uri="{FF2B5EF4-FFF2-40B4-BE49-F238E27FC236}">
                <a16:creationId xmlns:a16="http://schemas.microsoft.com/office/drawing/2014/main" id="{7238A9BE-257C-F92A-E3C9-0E50581DFB86}"/>
              </a:ext>
            </a:extLst>
          </p:cNvPr>
          <p:cNvCxnSpPr>
            <a:cxnSpLocks/>
            <a:stCxn id="39" idx="1"/>
            <a:endCxn id="47" idx="1"/>
          </p:cNvCxnSpPr>
          <p:nvPr/>
        </p:nvCxnSpPr>
        <p:spPr>
          <a:xfrm rot="10800000" flipH="1" flipV="1">
            <a:off x="1313374" y="3637335"/>
            <a:ext cx="12000" cy="837916"/>
          </a:xfrm>
          <a:prstGeom prst="bentConnector3">
            <a:avLst>
              <a:gd name="adj1" fmla="val -1905000"/>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5710421F-64E6-FF5C-73CA-D7F93B304F38}"/>
              </a:ext>
            </a:extLst>
          </p:cNvPr>
          <p:cNvCxnSpPr>
            <a:cxnSpLocks/>
            <a:stCxn id="47" idx="3"/>
            <a:endCxn id="46" idx="1"/>
          </p:cNvCxnSpPr>
          <p:nvPr/>
        </p:nvCxnSpPr>
        <p:spPr>
          <a:xfrm>
            <a:off x="3917444" y="4475251"/>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231098-FE44-1486-39C5-C3B01B75A7F0}"/>
              </a:ext>
            </a:extLst>
          </p:cNvPr>
          <p:cNvCxnSpPr>
            <a:cxnSpLocks/>
          </p:cNvCxnSpPr>
          <p:nvPr/>
        </p:nvCxnSpPr>
        <p:spPr>
          <a:xfrm>
            <a:off x="7068279" y="4472739"/>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Connector: Elbow 53">
            <a:extLst>
              <a:ext uri="{FF2B5EF4-FFF2-40B4-BE49-F238E27FC236}">
                <a16:creationId xmlns:a16="http://schemas.microsoft.com/office/drawing/2014/main" id="{C0DD66F3-F394-52B9-FDE9-1547C3F9FEF2}"/>
              </a:ext>
            </a:extLst>
          </p:cNvPr>
          <p:cNvCxnSpPr>
            <a:cxnSpLocks/>
          </p:cNvCxnSpPr>
          <p:nvPr/>
        </p:nvCxnSpPr>
        <p:spPr>
          <a:xfrm>
            <a:off x="10219115" y="4472739"/>
            <a:ext cx="120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072A171D-AC1E-F656-0BB4-E606CFB7FF4A}"/>
              </a:ext>
            </a:extLst>
          </p:cNvPr>
          <p:cNvSpPr txBox="1"/>
          <p:nvPr/>
        </p:nvSpPr>
        <p:spPr>
          <a:xfrm>
            <a:off x="7639045" y="5199267"/>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Optimize performance</a:t>
            </a:r>
          </a:p>
        </p:txBody>
      </p:sp>
      <p:sp>
        <p:nvSpPr>
          <p:cNvPr id="56" name="TextBox 55">
            <a:extLst>
              <a:ext uri="{FF2B5EF4-FFF2-40B4-BE49-F238E27FC236}">
                <a16:creationId xmlns:a16="http://schemas.microsoft.com/office/drawing/2014/main" id="{D2D5ADF7-1BBC-4903-599C-49662D0A34CB}"/>
              </a:ext>
            </a:extLst>
          </p:cNvPr>
          <p:cNvSpPr txBox="1"/>
          <p:nvPr/>
        </p:nvSpPr>
        <p:spPr>
          <a:xfrm>
            <a:off x="4488210" y="5196937"/>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Create objects in a </a:t>
            </a:r>
            <a:r>
              <a:rPr lang="en-GB" sz="850" b="1" dirty="0" err="1">
                <a:solidFill>
                  <a:schemeClr val="accent2">
                    <a:lumMod val="100000"/>
                  </a:schemeClr>
                </a:solidFill>
                <a:latin typeface="Segoe UI" panose="020B0502040204020203" pitchFamily="34" charset="0"/>
              </a:rPr>
              <a:t>lakehouse</a:t>
            </a:r>
            <a:r>
              <a:rPr lang="en-GB" sz="850" b="1" dirty="0">
                <a:solidFill>
                  <a:schemeClr val="accent2">
                    <a:lumMod val="100000"/>
                  </a:schemeClr>
                </a:solidFill>
                <a:latin typeface="Segoe UI" panose="020B0502040204020203" pitchFamily="34" charset="0"/>
              </a:rPr>
              <a:t> or warehouse</a:t>
            </a:r>
          </a:p>
        </p:txBody>
      </p:sp>
      <p:cxnSp>
        <p:nvCxnSpPr>
          <p:cNvPr id="59" name="Straight Arrow Connector 58">
            <a:extLst>
              <a:ext uri="{FF2B5EF4-FFF2-40B4-BE49-F238E27FC236}">
                <a16:creationId xmlns:a16="http://schemas.microsoft.com/office/drawing/2014/main" id="{B35E77FA-6CB1-6F05-67C4-D74425840335}"/>
              </a:ext>
            </a:extLst>
          </p:cNvPr>
          <p:cNvCxnSpPr>
            <a:cxnSpLocks/>
          </p:cNvCxnSpPr>
          <p:nvPr/>
        </p:nvCxnSpPr>
        <p:spPr>
          <a:xfrm flipH="1" flipV="1">
            <a:off x="7080280" y="530599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06632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CC67-9AD9-4844-9694-B3377C1A15BB}"/>
              </a:ext>
            </a:extLst>
          </p:cNvPr>
          <p:cNvSpPr>
            <a:spLocks noGrp="1"/>
          </p:cNvSpPr>
          <p:nvPr>
            <p:ph type="title"/>
          </p:nvPr>
        </p:nvSpPr>
        <p:spPr>
          <a:xfrm>
            <a:off x="360363" y="928801"/>
            <a:ext cx="10800000" cy="720000"/>
          </a:xfrm>
        </p:spPr>
        <p:txBody>
          <a:bodyPr/>
          <a:lstStyle/>
          <a:p>
            <a:r>
              <a:rPr lang="en-GB" dirty="0"/>
              <a:t>Perhaps you already know a bit of </a:t>
            </a:r>
            <a:r>
              <a:rPr lang="en-GB" dirty="0" err="1"/>
              <a:t>sql</a:t>
            </a:r>
            <a:r>
              <a:rPr lang="en-GB" dirty="0"/>
              <a:t>? </a:t>
            </a:r>
            <a:br>
              <a:rPr lang="en-GB" dirty="0"/>
            </a:br>
            <a:r>
              <a:rPr lang="en-GB" dirty="0" err="1"/>
              <a:t>Sql</a:t>
            </a:r>
            <a:r>
              <a:rPr lang="en-GB" dirty="0"/>
              <a:t> in a fabric context is a logical next step.</a:t>
            </a:r>
            <a:endParaRPr lang="en-DK" dirty="0"/>
          </a:p>
        </p:txBody>
      </p:sp>
      <p:sp>
        <p:nvSpPr>
          <p:cNvPr id="24" name="Text Placeholder 2">
            <a:extLst>
              <a:ext uri="{FF2B5EF4-FFF2-40B4-BE49-F238E27FC236}">
                <a16:creationId xmlns:a16="http://schemas.microsoft.com/office/drawing/2014/main" id="{2450837F-9F5A-4A91-12D3-292F735E7478}"/>
              </a:ext>
            </a:extLst>
          </p:cNvPr>
          <p:cNvSpPr>
            <a:spLocks noGrp="1"/>
          </p:cNvSpPr>
          <p:nvPr>
            <p:ph type="body" idx="4294967295"/>
          </p:nvPr>
        </p:nvSpPr>
        <p:spPr>
          <a:xfrm>
            <a:off x="791778" y="2624138"/>
            <a:ext cx="2724150" cy="777875"/>
          </a:xfrm>
        </p:spPr>
        <p:txBody>
          <a:bodyPr/>
          <a:lstStyle/>
          <a:p>
            <a:r>
              <a:rPr lang="en-GB" sz="1701" dirty="0"/>
              <a:t>Data warehouse setup &amp; data transformation</a:t>
            </a:r>
            <a:endParaRPr lang="en-DK" sz="1701" dirty="0"/>
          </a:p>
        </p:txBody>
      </p:sp>
      <p:sp>
        <p:nvSpPr>
          <p:cNvPr id="25" name="Text Placeholder 4">
            <a:extLst>
              <a:ext uri="{FF2B5EF4-FFF2-40B4-BE49-F238E27FC236}">
                <a16:creationId xmlns:a16="http://schemas.microsoft.com/office/drawing/2014/main" id="{2AC4F21D-00CD-715B-6158-CF598D0780C4}"/>
              </a:ext>
            </a:extLst>
          </p:cNvPr>
          <p:cNvSpPr>
            <a:spLocks noGrp="1"/>
          </p:cNvSpPr>
          <p:nvPr>
            <p:ph type="body" sz="quarter" idx="4294967295"/>
          </p:nvPr>
        </p:nvSpPr>
        <p:spPr>
          <a:xfrm>
            <a:off x="4181631" y="2624138"/>
            <a:ext cx="2738438" cy="777875"/>
          </a:xfrm>
        </p:spPr>
        <p:txBody>
          <a:bodyPr/>
          <a:lstStyle/>
          <a:p>
            <a:pPr algn="ctr"/>
            <a:r>
              <a:rPr lang="en-GB" sz="1701" dirty="0"/>
              <a:t>Pipelines for ingestion, SQL for querying data </a:t>
            </a:r>
            <a:endParaRPr lang="en-DK" sz="1701" dirty="0"/>
          </a:p>
        </p:txBody>
      </p:sp>
      <p:sp>
        <p:nvSpPr>
          <p:cNvPr id="26" name="Text Placeholder 6">
            <a:extLst>
              <a:ext uri="{FF2B5EF4-FFF2-40B4-BE49-F238E27FC236}">
                <a16:creationId xmlns:a16="http://schemas.microsoft.com/office/drawing/2014/main" id="{2883357C-15EB-38A8-A727-8175C6D5DD94}"/>
              </a:ext>
            </a:extLst>
          </p:cNvPr>
          <p:cNvSpPr>
            <a:spLocks noGrp="1"/>
          </p:cNvSpPr>
          <p:nvPr>
            <p:ph type="body" idx="4294967295"/>
          </p:nvPr>
        </p:nvSpPr>
        <p:spPr>
          <a:xfrm>
            <a:off x="7622060" y="2624138"/>
            <a:ext cx="2960688" cy="777875"/>
          </a:xfrm>
        </p:spPr>
        <p:txBody>
          <a:bodyPr/>
          <a:lstStyle/>
          <a:p>
            <a:r>
              <a:rPr lang="en-GB" sz="1701" dirty="0"/>
              <a:t>Exploratory analysis with </a:t>
            </a:r>
            <a:r>
              <a:rPr lang="en-GB" sz="1701" dirty="0" err="1"/>
              <a:t>sql</a:t>
            </a:r>
            <a:endParaRPr lang="en-DK" sz="1701" dirty="0"/>
          </a:p>
        </p:txBody>
      </p:sp>
      <p:pic>
        <p:nvPicPr>
          <p:cNvPr id="4" name="Graphic 3">
            <a:extLst>
              <a:ext uri="{FF2B5EF4-FFF2-40B4-BE49-F238E27FC236}">
                <a16:creationId xmlns:a16="http://schemas.microsoft.com/office/drawing/2014/main" id="{5075657D-D785-E74E-31FE-6D71503167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4707" y="3725169"/>
            <a:ext cx="1958292" cy="1958292"/>
          </a:xfrm>
          <a:prstGeom prst="rect">
            <a:avLst/>
          </a:prstGeom>
        </p:spPr>
      </p:pic>
      <p:pic>
        <p:nvPicPr>
          <p:cNvPr id="5" name="Graphic 4">
            <a:extLst>
              <a:ext uri="{FF2B5EF4-FFF2-40B4-BE49-F238E27FC236}">
                <a16:creationId xmlns:a16="http://schemas.microsoft.com/office/drawing/2014/main" id="{87CFEF78-0902-63E8-9C7F-A967655278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3258" y="3725169"/>
            <a:ext cx="1958292" cy="1958292"/>
          </a:xfrm>
          <a:prstGeom prst="rect">
            <a:avLst/>
          </a:prstGeom>
        </p:spPr>
      </p:pic>
      <p:pic>
        <p:nvPicPr>
          <p:cNvPr id="12" name="Graphic 11">
            <a:extLst>
              <a:ext uri="{FF2B5EF4-FFF2-40B4-BE49-F238E27FC236}">
                <a16:creationId xmlns:a16="http://schemas.microsoft.com/office/drawing/2014/main" id="{146C472E-6F2F-CC7B-71F7-BF501E1ECB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1705" y="3725170"/>
            <a:ext cx="1958291" cy="1958291"/>
          </a:xfrm>
          <a:prstGeom prst="rect">
            <a:avLst/>
          </a:prstGeom>
        </p:spPr>
      </p:pic>
    </p:spTree>
    <p:extLst>
      <p:ext uri="{BB962C8B-B14F-4D97-AF65-F5344CB8AC3E}">
        <p14:creationId xmlns:p14="http://schemas.microsoft.com/office/powerpoint/2010/main" val="3769380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0190-50B4-A729-BC7E-3C860D6F2D18}"/>
              </a:ext>
            </a:extLst>
          </p:cNvPr>
          <p:cNvSpPr>
            <a:spLocks noGrp="1"/>
          </p:cNvSpPr>
          <p:nvPr>
            <p:ph type="title"/>
          </p:nvPr>
        </p:nvSpPr>
        <p:spPr>
          <a:xfrm>
            <a:off x="790128" y="1158384"/>
            <a:ext cx="3283213" cy="1122638"/>
          </a:xfrm>
        </p:spPr>
        <p:txBody>
          <a:bodyPr>
            <a:normAutofit fontScale="90000"/>
          </a:bodyPr>
          <a:lstStyle/>
          <a:p>
            <a:r>
              <a:rPr lang="en-US" sz="3024" dirty="0">
                <a:solidFill>
                  <a:schemeClr val="bg1">
                    <a:lumMod val="100000"/>
                  </a:schemeClr>
                </a:solidFill>
              </a:rPr>
              <a:t>Project #3:</a:t>
            </a:r>
            <a:br>
              <a:rPr lang="en-US" sz="3024" dirty="0">
                <a:solidFill>
                  <a:schemeClr val="bg1">
                    <a:lumMod val="100000"/>
                  </a:schemeClr>
                </a:solidFill>
              </a:rPr>
            </a:br>
            <a:r>
              <a:rPr lang="en-US" sz="3024" dirty="0">
                <a:solidFill>
                  <a:schemeClr val="bg1">
                    <a:lumMod val="100000"/>
                  </a:schemeClr>
                </a:solidFill>
              </a:rPr>
              <a:t>pipelines and warehouses</a:t>
            </a:r>
            <a:endParaRPr lang="en-DK" sz="3024" dirty="0">
              <a:solidFill>
                <a:schemeClr val="bg1">
                  <a:lumMod val="100000"/>
                </a:schemeClr>
              </a:solidFill>
            </a:endParaRPr>
          </a:p>
        </p:txBody>
      </p:sp>
      <p:sp>
        <p:nvSpPr>
          <p:cNvPr id="3" name="Text Placeholder 2">
            <a:extLst>
              <a:ext uri="{FF2B5EF4-FFF2-40B4-BE49-F238E27FC236}">
                <a16:creationId xmlns:a16="http://schemas.microsoft.com/office/drawing/2014/main" id="{283C61AE-71DA-77AC-A306-6E8ABCABE3DC}"/>
              </a:ext>
            </a:extLst>
          </p:cNvPr>
          <p:cNvSpPr>
            <a:spLocks noGrp="1"/>
          </p:cNvSpPr>
          <p:nvPr>
            <p:ph type="body" sz="quarter" idx="13"/>
          </p:nvPr>
        </p:nvSpPr>
        <p:spPr/>
        <p:txBody>
          <a:bodyPr>
            <a:normAutofit/>
          </a:bodyPr>
          <a:lstStyle/>
          <a:p>
            <a:r>
              <a:rPr lang="en-US" sz="1512" dirty="0">
                <a:solidFill>
                  <a:schemeClr val="bg1"/>
                </a:solidFill>
              </a:rPr>
              <a:t>Try out data pipelines for ingesting data</a:t>
            </a:r>
            <a:endParaRPr lang="en-DK" sz="1512" dirty="0">
              <a:solidFill>
                <a:schemeClr val="bg1"/>
              </a:solidFill>
            </a:endParaRPr>
          </a:p>
        </p:txBody>
      </p:sp>
      <p:sp>
        <p:nvSpPr>
          <p:cNvPr id="4" name="Text Placeholder 3">
            <a:extLst>
              <a:ext uri="{FF2B5EF4-FFF2-40B4-BE49-F238E27FC236}">
                <a16:creationId xmlns:a16="http://schemas.microsoft.com/office/drawing/2014/main" id="{6BE123CB-ED57-746B-DFF8-0B11386D47B0}"/>
              </a:ext>
            </a:extLst>
          </p:cNvPr>
          <p:cNvSpPr>
            <a:spLocks noGrp="1"/>
          </p:cNvSpPr>
          <p:nvPr>
            <p:ph type="body" sz="quarter" idx="15"/>
          </p:nvPr>
        </p:nvSpPr>
        <p:spPr/>
        <p:txBody>
          <a:bodyPr>
            <a:normAutofit/>
          </a:bodyPr>
          <a:lstStyle/>
          <a:p>
            <a:r>
              <a:rPr lang="en-US" sz="1228" dirty="0">
                <a:solidFill>
                  <a:schemeClr val="bg1"/>
                </a:solidFill>
              </a:rPr>
              <a:t>Data Pipelines are not that hard to get started with. Start out with some of the sample data or try with your own data.</a:t>
            </a:r>
            <a:endParaRPr lang="en-DK" sz="1228" dirty="0">
              <a:solidFill>
                <a:schemeClr val="bg1"/>
              </a:solidFill>
            </a:endParaRPr>
          </a:p>
        </p:txBody>
      </p:sp>
      <p:sp>
        <p:nvSpPr>
          <p:cNvPr id="5" name="Text Placeholder 4">
            <a:extLst>
              <a:ext uri="{FF2B5EF4-FFF2-40B4-BE49-F238E27FC236}">
                <a16:creationId xmlns:a16="http://schemas.microsoft.com/office/drawing/2014/main" id="{9AF170C2-6325-2983-0F5C-2D2D71EB2512}"/>
              </a:ext>
            </a:extLst>
          </p:cNvPr>
          <p:cNvSpPr>
            <a:spLocks noGrp="1"/>
          </p:cNvSpPr>
          <p:nvPr>
            <p:ph type="body" sz="quarter" idx="23"/>
          </p:nvPr>
        </p:nvSpPr>
        <p:spPr/>
        <p:txBody>
          <a:bodyPr>
            <a:normAutofit/>
          </a:bodyPr>
          <a:lstStyle/>
          <a:p>
            <a:r>
              <a:rPr lang="en-US" sz="1606" dirty="0">
                <a:solidFill>
                  <a:schemeClr val="bg1"/>
                </a:solidFill>
              </a:rPr>
              <a:t>Transform data in a warehouse</a:t>
            </a:r>
            <a:endParaRPr lang="en-DK" sz="1606" dirty="0">
              <a:solidFill>
                <a:schemeClr val="bg1"/>
              </a:solidFill>
            </a:endParaRPr>
          </a:p>
        </p:txBody>
      </p:sp>
      <p:sp>
        <p:nvSpPr>
          <p:cNvPr id="6" name="Text Placeholder 5">
            <a:extLst>
              <a:ext uri="{FF2B5EF4-FFF2-40B4-BE49-F238E27FC236}">
                <a16:creationId xmlns:a16="http://schemas.microsoft.com/office/drawing/2014/main" id="{1CD9B611-0915-2EFD-E3DD-B233064090C5}"/>
              </a:ext>
            </a:extLst>
          </p:cNvPr>
          <p:cNvSpPr>
            <a:spLocks noGrp="1"/>
          </p:cNvSpPr>
          <p:nvPr>
            <p:ph type="body" sz="quarter" idx="24"/>
          </p:nvPr>
        </p:nvSpPr>
        <p:spPr>
          <a:xfrm>
            <a:off x="5595668" y="3683944"/>
            <a:ext cx="5132710" cy="784290"/>
          </a:xfrm>
        </p:spPr>
        <p:txBody>
          <a:bodyPr>
            <a:normAutofit/>
          </a:bodyPr>
          <a:lstStyle/>
          <a:p>
            <a:r>
              <a:rPr lang="en-US" sz="1228" dirty="0">
                <a:solidFill>
                  <a:schemeClr val="bg1"/>
                </a:solidFill>
              </a:rPr>
              <a:t>While Warehouses are not the most frequently recommended Fabric Storage, they are easy to use. Especially if you are used to SQL, Stored Procedures and Views.</a:t>
            </a:r>
            <a:endParaRPr lang="en-DK" sz="1228" dirty="0">
              <a:solidFill>
                <a:schemeClr val="bg1"/>
              </a:solidFill>
            </a:endParaRPr>
          </a:p>
        </p:txBody>
      </p:sp>
      <p:sp>
        <p:nvSpPr>
          <p:cNvPr id="7" name="Text Placeholder 6">
            <a:extLst>
              <a:ext uri="{FF2B5EF4-FFF2-40B4-BE49-F238E27FC236}">
                <a16:creationId xmlns:a16="http://schemas.microsoft.com/office/drawing/2014/main" id="{098FC329-E284-AAD1-3361-7AEB6B22083D}"/>
              </a:ext>
            </a:extLst>
          </p:cNvPr>
          <p:cNvSpPr>
            <a:spLocks noGrp="1"/>
          </p:cNvSpPr>
          <p:nvPr>
            <p:ph type="body" sz="quarter" idx="25"/>
          </p:nvPr>
        </p:nvSpPr>
        <p:spPr/>
        <p:txBody>
          <a:bodyPr>
            <a:normAutofit/>
          </a:bodyPr>
          <a:lstStyle/>
          <a:p>
            <a:r>
              <a:rPr lang="en-US" sz="1512" dirty="0">
                <a:solidFill>
                  <a:schemeClr val="bg1"/>
                </a:solidFill>
              </a:rPr>
              <a:t>Explore your data with </a:t>
            </a:r>
            <a:r>
              <a:rPr lang="en-US" sz="1512" dirty="0" err="1">
                <a:solidFill>
                  <a:schemeClr val="bg1"/>
                </a:solidFill>
              </a:rPr>
              <a:t>sql</a:t>
            </a:r>
            <a:endParaRPr lang="en-DK" sz="1512" dirty="0">
              <a:solidFill>
                <a:schemeClr val="bg1"/>
              </a:solidFill>
            </a:endParaRPr>
          </a:p>
        </p:txBody>
      </p:sp>
      <p:sp>
        <p:nvSpPr>
          <p:cNvPr id="8" name="Text Placeholder 7">
            <a:extLst>
              <a:ext uri="{FF2B5EF4-FFF2-40B4-BE49-F238E27FC236}">
                <a16:creationId xmlns:a16="http://schemas.microsoft.com/office/drawing/2014/main" id="{AAF18B5C-E8CC-01F8-2EA5-064985C0CB91}"/>
              </a:ext>
            </a:extLst>
          </p:cNvPr>
          <p:cNvSpPr>
            <a:spLocks noGrp="1"/>
          </p:cNvSpPr>
          <p:nvPr>
            <p:ph type="body" sz="quarter" idx="26"/>
          </p:nvPr>
        </p:nvSpPr>
        <p:spPr>
          <a:xfrm>
            <a:off x="5595668" y="4723149"/>
            <a:ext cx="5132710" cy="727929"/>
          </a:xfrm>
        </p:spPr>
        <p:txBody>
          <a:bodyPr>
            <a:normAutofit/>
          </a:bodyPr>
          <a:lstStyle/>
          <a:p>
            <a:r>
              <a:rPr lang="en-US" sz="1228" dirty="0">
                <a:solidFill>
                  <a:schemeClr val="bg1"/>
                </a:solidFill>
              </a:rPr>
              <a:t>Explore the possibilities and limitations of T-SQL in Fabric Data Warehouses. Time Travel? Cloning? Primary Keys?</a:t>
            </a:r>
            <a:endParaRPr lang="en-DK" sz="1228" dirty="0">
              <a:solidFill>
                <a:schemeClr val="bg1"/>
              </a:solidFill>
            </a:endParaRPr>
          </a:p>
        </p:txBody>
      </p:sp>
      <p:pic>
        <p:nvPicPr>
          <p:cNvPr id="12" name="Graphic 11">
            <a:extLst>
              <a:ext uri="{FF2B5EF4-FFF2-40B4-BE49-F238E27FC236}">
                <a16:creationId xmlns:a16="http://schemas.microsoft.com/office/drawing/2014/main" id="{DDD4BA48-8251-82AB-DCD4-B6B00CE585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09481" y="4047717"/>
            <a:ext cx="1418332" cy="1418332"/>
          </a:xfrm>
          <a:prstGeom prst="rect">
            <a:avLst/>
          </a:prstGeom>
        </p:spPr>
      </p:pic>
      <p:pic>
        <p:nvPicPr>
          <p:cNvPr id="13" name="Graphic 12">
            <a:extLst>
              <a:ext uri="{FF2B5EF4-FFF2-40B4-BE49-F238E27FC236}">
                <a16:creationId xmlns:a16="http://schemas.microsoft.com/office/drawing/2014/main" id="{F8EACC17-0D69-941F-1445-C8B4AB87F0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3989" y="2789146"/>
            <a:ext cx="903823" cy="903823"/>
          </a:xfrm>
          <a:prstGeom prst="rect">
            <a:avLst/>
          </a:prstGeom>
        </p:spPr>
      </p:pic>
      <p:pic>
        <p:nvPicPr>
          <p:cNvPr id="14" name="Graphic 13">
            <a:extLst>
              <a:ext uri="{FF2B5EF4-FFF2-40B4-BE49-F238E27FC236}">
                <a16:creationId xmlns:a16="http://schemas.microsoft.com/office/drawing/2014/main" id="{4BFE66B8-1083-A0D8-61BB-37DD3DD44E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4357" y="3117884"/>
            <a:ext cx="903822" cy="903822"/>
          </a:xfrm>
          <a:prstGeom prst="rect">
            <a:avLst/>
          </a:prstGeom>
        </p:spPr>
      </p:pic>
    </p:spTree>
    <p:extLst>
      <p:ext uri="{BB962C8B-B14F-4D97-AF65-F5344CB8AC3E}">
        <p14:creationId xmlns:p14="http://schemas.microsoft.com/office/powerpoint/2010/main" val="4060790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06A4A12-3631-57F8-B815-17F04659B548}"/>
              </a:ext>
            </a:extLst>
          </p:cNvPr>
          <p:cNvSpPr txBox="1"/>
          <p:nvPr/>
        </p:nvSpPr>
        <p:spPr>
          <a:xfrm>
            <a:off x="4154005" y="335887"/>
            <a:ext cx="3212478" cy="2803075"/>
          </a:xfrm>
          <a:prstGeom prst="rect">
            <a:avLst/>
          </a:prstGeom>
          <a:solidFill>
            <a:schemeClr val="accent1">
              <a:lumMod val="100000"/>
            </a:schemeClr>
          </a:solidFill>
        </p:spPr>
        <p:txBody>
          <a:bodyPr wrap="square">
            <a:spAutoFit/>
          </a:bodyPr>
          <a:lstStyle/>
          <a:p>
            <a:pPr algn="l">
              <a:lnSpc>
                <a:spcPct val="150000"/>
              </a:lnSpc>
            </a:pPr>
            <a:r>
              <a:rPr lang="en-GB" sz="1323" b="1" dirty="0">
                <a:solidFill>
                  <a:schemeClr val="bg1"/>
                </a:solidFill>
                <a:latin typeface="Segoe UI" panose="020B0502040204020203" pitchFamily="34" charset="0"/>
              </a:rPr>
              <a:t>Query data by using SQL</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Query a </a:t>
            </a:r>
            <a:r>
              <a:rPr lang="en-GB" sz="1323" dirty="0" err="1">
                <a:solidFill>
                  <a:schemeClr val="bg1"/>
                </a:solidFill>
                <a:latin typeface="Segoe UI" panose="020B0502040204020203" pitchFamily="34" charset="0"/>
              </a:rPr>
              <a:t>lakehouse</a:t>
            </a:r>
            <a:r>
              <a:rPr lang="en-GB" sz="1323" dirty="0">
                <a:solidFill>
                  <a:schemeClr val="bg1"/>
                </a:solidFill>
                <a:latin typeface="Segoe UI" panose="020B0502040204020203" pitchFamily="34" charset="0"/>
              </a:rPr>
              <a:t> in Fabric by using SQL queries or the visual query editor</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Query a warehouse in Fabric by using SQL queries or the visual query editor</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Connect to and query datasets by using the XMLA endpoint</a:t>
            </a:r>
          </a:p>
        </p:txBody>
      </p:sp>
      <p:sp>
        <p:nvSpPr>
          <p:cNvPr id="14" name="TextBox 13">
            <a:extLst>
              <a:ext uri="{FF2B5EF4-FFF2-40B4-BE49-F238E27FC236}">
                <a16:creationId xmlns:a16="http://schemas.microsoft.com/office/drawing/2014/main" id="{D667D810-475F-CAD9-33E9-596F80EA440B}"/>
              </a:ext>
            </a:extLst>
          </p:cNvPr>
          <p:cNvSpPr txBox="1"/>
          <p:nvPr/>
        </p:nvSpPr>
        <p:spPr>
          <a:xfrm>
            <a:off x="601909" y="335887"/>
            <a:ext cx="3212478" cy="4940904"/>
          </a:xfrm>
          <a:prstGeom prst="rect">
            <a:avLst/>
          </a:prstGeom>
          <a:solidFill>
            <a:schemeClr val="accent1">
              <a:lumMod val="100000"/>
            </a:schemeClr>
          </a:solidFill>
        </p:spPr>
        <p:txBody>
          <a:bodyPr wrap="square">
            <a:spAutoFit/>
          </a:bodyPr>
          <a:lstStyle/>
          <a:p>
            <a:pPr algn="l">
              <a:lnSpc>
                <a:spcPct val="150000"/>
              </a:lnSpc>
            </a:pPr>
            <a:r>
              <a:rPr lang="en-GB" sz="1323" b="1" dirty="0">
                <a:solidFill>
                  <a:schemeClr val="bg1"/>
                </a:solidFill>
                <a:latin typeface="Segoe UI" panose="020B0502040204020203" pitchFamily="34" charset="0"/>
              </a:rPr>
              <a:t>Transform data</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a data cleansing process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a star schema for a </a:t>
            </a:r>
            <a:r>
              <a:rPr lang="en-GB" sz="1323" dirty="0" err="1">
                <a:solidFill>
                  <a:schemeClr val="bg1"/>
                </a:solidFill>
                <a:latin typeface="Segoe UI" panose="020B0502040204020203" pitchFamily="34" charset="0"/>
              </a:rPr>
              <a:t>lakehouse</a:t>
            </a:r>
            <a:r>
              <a:rPr lang="en-GB" sz="1323" dirty="0">
                <a:solidFill>
                  <a:schemeClr val="bg1"/>
                </a:solidFill>
                <a:latin typeface="Segoe UI" panose="020B0502040204020203" pitchFamily="34" charset="0"/>
              </a:rPr>
              <a:t> or warehouse, including Type 1 and Type 2 slowly changing dimensions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bridge tables for a </a:t>
            </a:r>
            <a:r>
              <a:rPr lang="en-GB" sz="1323" dirty="0" err="1">
                <a:solidFill>
                  <a:schemeClr val="bg1"/>
                </a:solidFill>
                <a:latin typeface="Segoe UI" panose="020B0502040204020203" pitchFamily="34" charset="0"/>
              </a:rPr>
              <a:t>lakehouse</a:t>
            </a:r>
            <a:r>
              <a:rPr lang="en-GB" sz="1323" dirty="0">
                <a:solidFill>
                  <a:schemeClr val="bg1"/>
                </a:solidFill>
                <a:latin typeface="Segoe UI" panose="020B0502040204020203" pitchFamily="34" charset="0"/>
              </a:rPr>
              <a:t> or a warehouse</a:t>
            </a:r>
          </a:p>
          <a:p>
            <a:pPr marL="270005" indent="-270005">
              <a:lnSpc>
                <a:spcPct val="150000"/>
              </a:lnSpc>
              <a:buFont typeface="Arial" panose="020B0604020202020204" pitchFamily="34" charset="0"/>
              <a:buChar char="•"/>
            </a:pPr>
            <a:r>
              <a:rPr lang="en-GB" sz="1323" dirty="0" err="1">
                <a:solidFill>
                  <a:schemeClr val="bg1"/>
                </a:solidFill>
                <a:latin typeface="Segoe UI" panose="020B0502040204020203" pitchFamily="34" charset="0"/>
              </a:rPr>
              <a:t>Denormalize</a:t>
            </a:r>
            <a:r>
              <a:rPr lang="en-GB" sz="1323" dirty="0">
                <a:solidFill>
                  <a:schemeClr val="bg1"/>
                </a:solidFill>
                <a:latin typeface="Segoe UI" panose="020B0502040204020203" pitchFamily="34" charset="0"/>
              </a:rPr>
              <a:t> data</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Aggregate or de-aggregate data</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Merge or join data</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Identify and resolve duplicate data, missing data, or null values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Convert data types by using SQL or </a:t>
            </a:r>
            <a:r>
              <a:rPr lang="en-GB" sz="1323" dirty="0" err="1">
                <a:solidFill>
                  <a:schemeClr val="bg1"/>
                </a:solidFill>
                <a:latin typeface="Segoe UI" panose="020B0502040204020203" pitchFamily="34" charset="0"/>
              </a:rPr>
              <a:t>PySpark</a:t>
            </a:r>
            <a:endParaRPr lang="en-GB" sz="1323" dirty="0">
              <a:solidFill>
                <a:schemeClr val="bg1"/>
              </a:solidFill>
              <a:latin typeface="Segoe UI" panose="020B0502040204020203" pitchFamily="34" charset="0"/>
            </a:endParaRP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Filter data</a:t>
            </a:r>
          </a:p>
        </p:txBody>
      </p:sp>
      <p:sp>
        <p:nvSpPr>
          <p:cNvPr id="2" name="TextBox 1">
            <a:extLst>
              <a:ext uri="{FF2B5EF4-FFF2-40B4-BE49-F238E27FC236}">
                <a16:creationId xmlns:a16="http://schemas.microsoft.com/office/drawing/2014/main" id="{463CAA84-7275-9782-50E9-0F8480C8B686}"/>
              </a:ext>
            </a:extLst>
          </p:cNvPr>
          <p:cNvSpPr txBox="1"/>
          <p:nvPr/>
        </p:nvSpPr>
        <p:spPr>
          <a:xfrm>
            <a:off x="7706101" y="335887"/>
            <a:ext cx="3212478" cy="1886863"/>
          </a:xfrm>
          <a:prstGeom prst="rect">
            <a:avLst/>
          </a:prstGeom>
          <a:solidFill>
            <a:schemeClr val="accent1">
              <a:lumMod val="100000"/>
            </a:schemeClr>
          </a:solidFill>
        </p:spPr>
        <p:txBody>
          <a:bodyPr wrap="square">
            <a:spAutoFit/>
          </a:bodyPr>
          <a:lstStyle/>
          <a:p>
            <a:pPr algn="l">
              <a:lnSpc>
                <a:spcPct val="150000"/>
              </a:lnSpc>
            </a:pPr>
            <a:r>
              <a:rPr lang="en-GB" sz="1323" b="1" dirty="0">
                <a:solidFill>
                  <a:schemeClr val="bg1"/>
                </a:solidFill>
                <a:latin typeface="Segoe UI" panose="020B0502040204020203" pitchFamily="34" charset="0"/>
              </a:rPr>
              <a:t>Perform exploratory analytics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descriptive and diagnostic analytics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Integrate prescriptive and predictive analytics into a visual or report</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Profile data</a:t>
            </a:r>
          </a:p>
        </p:txBody>
      </p:sp>
      <p:sp>
        <p:nvSpPr>
          <p:cNvPr id="3" name="Title 2">
            <a:extLst>
              <a:ext uri="{FF2B5EF4-FFF2-40B4-BE49-F238E27FC236}">
                <a16:creationId xmlns:a16="http://schemas.microsoft.com/office/drawing/2014/main" id="{3B82D288-6A80-E978-247A-AAD2DC58FD4D}"/>
              </a:ext>
            </a:extLst>
          </p:cNvPr>
          <p:cNvSpPr>
            <a:spLocks noGrp="1"/>
          </p:cNvSpPr>
          <p:nvPr>
            <p:ph type="title"/>
          </p:nvPr>
        </p:nvSpPr>
        <p:spPr/>
        <p:txBody>
          <a:bodyPr/>
          <a:lstStyle/>
          <a:p>
            <a:endParaRPr lang="en-DK"/>
          </a:p>
        </p:txBody>
      </p:sp>
    </p:spTree>
    <p:extLst>
      <p:ext uri="{BB962C8B-B14F-4D97-AF65-F5344CB8AC3E}">
        <p14:creationId xmlns:p14="http://schemas.microsoft.com/office/powerpoint/2010/main" val="3815287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00C2-7647-2CBC-BF8F-88DC41ED7CF8}"/>
              </a:ext>
            </a:extLst>
          </p:cNvPr>
          <p:cNvSpPr>
            <a:spLocks noGrp="1"/>
          </p:cNvSpPr>
          <p:nvPr>
            <p:ph type="title"/>
          </p:nvPr>
        </p:nvSpPr>
        <p:spPr>
          <a:xfrm>
            <a:off x="360363" y="410758"/>
            <a:ext cx="10800000" cy="720000"/>
          </a:xfrm>
        </p:spPr>
        <p:txBody>
          <a:bodyPr/>
          <a:lstStyle/>
          <a:p>
            <a:r>
              <a:rPr lang="en-GB" dirty="0"/>
              <a:t>Just a little more left…</a:t>
            </a:r>
            <a:endParaRPr lang="en-DK" dirty="0"/>
          </a:p>
        </p:txBody>
      </p:sp>
      <p:sp>
        <p:nvSpPr>
          <p:cNvPr id="42" name="TextBox 41">
            <a:extLst>
              <a:ext uri="{FF2B5EF4-FFF2-40B4-BE49-F238E27FC236}">
                <a16:creationId xmlns:a16="http://schemas.microsoft.com/office/drawing/2014/main" id="{A8195F37-889E-B00E-1B52-D736CCB44DFB}"/>
              </a:ext>
            </a:extLst>
          </p:cNvPr>
          <p:cNvSpPr txBox="1"/>
          <p:nvPr/>
        </p:nvSpPr>
        <p:spPr>
          <a:xfrm>
            <a:off x="1313374" y="2691483"/>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Copy data</a:t>
            </a:r>
          </a:p>
        </p:txBody>
      </p:sp>
      <p:sp>
        <p:nvSpPr>
          <p:cNvPr id="43" name="TextBox 42">
            <a:extLst>
              <a:ext uri="{FF2B5EF4-FFF2-40B4-BE49-F238E27FC236}">
                <a16:creationId xmlns:a16="http://schemas.microsoft.com/office/drawing/2014/main" id="{4D8E77EA-56F5-4ABD-F243-15EF600A7F21}"/>
              </a:ext>
            </a:extLst>
          </p:cNvPr>
          <p:cNvSpPr txBox="1"/>
          <p:nvPr/>
        </p:nvSpPr>
        <p:spPr>
          <a:xfrm>
            <a:off x="4464209" y="2685519"/>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Design and build semantic models</a:t>
            </a:r>
          </a:p>
        </p:txBody>
      </p:sp>
      <p:sp>
        <p:nvSpPr>
          <p:cNvPr id="44" name="TextBox 43">
            <a:extLst>
              <a:ext uri="{FF2B5EF4-FFF2-40B4-BE49-F238E27FC236}">
                <a16:creationId xmlns:a16="http://schemas.microsoft.com/office/drawing/2014/main" id="{8FB31791-4B16-1168-BDB8-D76B20681607}"/>
              </a:ext>
            </a:extLst>
          </p:cNvPr>
          <p:cNvSpPr txBox="1"/>
          <p:nvPr/>
        </p:nvSpPr>
        <p:spPr>
          <a:xfrm>
            <a:off x="7615044" y="2685519"/>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Optimize enterprise-scale semantic models</a:t>
            </a:r>
          </a:p>
        </p:txBody>
      </p:sp>
      <p:cxnSp>
        <p:nvCxnSpPr>
          <p:cNvPr id="45" name="Straight Arrow Connector 44">
            <a:extLst>
              <a:ext uri="{FF2B5EF4-FFF2-40B4-BE49-F238E27FC236}">
                <a16:creationId xmlns:a16="http://schemas.microsoft.com/office/drawing/2014/main" id="{DA059B4A-2D58-692E-C30E-9DB722440247}"/>
              </a:ext>
            </a:extLst>
          </p:cNvPr>
          <p:cNvCxnSpPr>
            <a:endCxn id="43" idx="1"/>
          </p:cNvCxnSpPr>
          <p:nvPr/>
        </p:nvCxnSpPr>
        <p:spPr>
          <a:xfrm flipV="1">
            <a:off x="3905444" y="2797088"/>
            <a:ext cx="558765" cy="4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B90366CC-B164-FB3B-8C6D-F03AAE8D1BA1}"/>
              </a:ext>
            </a:extLst>
          </p:cNvPr>
          <p:cNvCxnSpPr>
            <a:cxnSpLocks/>
            <a:stCxn id="43" idx="3"/>
            <a:endCxn id="44" idx="1"/>
          </p:cNvCxnSpPr>
          <p:nvPr/>
        </p:nvCxnSpPr>
        <p:spPr>
          <a:xfrm>
            <a:off x="7056279" y="2797088"/>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7" name="Picture 2" descr="Checkmark PNG, Checkmark Transparent Background - FreeIconsPNG">
            <a:extLst>
              <a:ext uri="{FF2B5EF4-FFF2-40B4-BE49-F238E27FC236}">
                <a16:creationId xmlns:a16="http://schemas.microsoft.com/office/drawing/2014/main" id="{464A5E5C-C85B-039A-E4DE-4634CDDF1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63" y="2166593"/>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heckmark PNG, Checkmark Transparent Background - FreeIconsPNG">
            <a:extLst>
              <a:ext uri="{FF2B5EF4-FFF2-40B4-BE49-F238E27FC236}">
                <a16:creationId xmlns:a16="http://schemas.microsoft.com/office/drawing/2014/main" id="{4C56D720-AE57-7D34-3031-CEFFAA124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7" y="2188176"/>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heckmark PNG, Checkmark Transparent Background - FreeIconsPNG">
            <a:extLst>
              <a:ext uri="{FF2B5EF4-FFF2-40B4-BE49-F238E27FC236}">
                <a16:creationId xmlns:a16="http://schemas.microsoft.com/office/drawing/2014/main" id="{5FAD1DFA-B294-A315-88FA-00C89F48C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9" y="2188176"/>
            <a:ext cx="471464" cy="44789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2C8262F9-1573-986C-A936-A793ABE006EC}"/>
              </a:ext>
            </a:extLst>
          </p:cNvPr>
          <p:cNvSpPr txBox="1"/>
          <p:nvPr/>
        </p:nvSpPr>
        <p:spPr>
          <a:xfrm>
            <a:off x="7615044" y="352809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Plan a data analytics environment</a:t>
            </a:r>
          </a:p>
        </p:txBody>
      </p:sp>
      <p:sp>
        <p:nvSpPr>
          <p:cNvPr id="51" name="TextBox 50">
            <a:extLst>
              <a:ext uri="{FF2B5EF4-FFF2-40B4-BE49-F238E27FC236}">
                <a16:creationId xmlns:a16="http://schemas.microsoft.com/office/drawing/2014/main" id="{36E44FEA-A2C4-E5A8-AD2D-42E7E329B07C}"/>
              </a:ext>
            </a:extLst>
          </p:cNvPr>
          <p:cNvSpPr txBox="1"/>
          <p:nvPr/>
        </p:nvSpPr>
        <p:spPr>
          <a:xfrm>
            <a:off x="4464209" y="352576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Implement a data analytics environment</a:t>
            </a:r>
          </a:p>
        </p:txBody>
      </p:sp>
      <p:cxnSp>
        <p:nvCxnSpPr>
          <p:cNvPr id="52" name="Straight Arrow Connector 51">
            <a:extLst>
              <a:ext uri="{FF2B5EF4-FFF2-40B4-BE49-F238E27FC236}">
                <a16:creationId xmlns:a16="http://schemas.microsoft.com/office/drawing/2014/main" id="{5A9A1D76-1471-87A1-FE12-218DB89FE5F5}"/>
              </a:ext>
            </a:extLst>
          </p:cNvPr>
          <p:cNvCxnSpPr>
            <a:cxnSpLocks/>
            <a:stCxn id="50" idx="1"/>
            <a:endCxn id="51" idx="3"/>
          </p:cNvCxnSpPr>
          <p:nvPr/>
        </p:nvCxnSpPr>
        <p:spPr>
          <a:xfrm flipH="1" flipV="1">
            <a:off x="7056279" y="363733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491E28B7-12D9-BE98-9E7C-473350985151}"/>
              </a:ext>
            </a:extLst>
          </p:cNvPr>
          <p:cNvSpPr txBox="1"/>
          <p:nvPr/>
        </p:nvSpPr>
        <p:spPr>
          <a:xfrm>
            <a:off x="1313374" y="352576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Manage the analytics development lifecycle</a:t>
            </a:r>
          </a:p>
        </p:txBody>
      </p:sp>
      <p:pic>
        <p:nvPicPr>
          <p:cNvPr id="54" name="Picture 2" descr="Checkmark PNG, Checkmark Transparent Background - FreeIconsPNG">
            <a:extLst>
              <a:ext uri="{FF2B5EF4-FFF2-40B4-BE49-F238E27FC236}">
                <a16:creationId xmlns:a16="http://schemas.microsoft.com/office/drawing/2014/main" id="{DBC3493D-405C-1644-F35E-61D647CEB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8" y="2991920"/>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heckmark PNG, Checkmark Transparent Background - FreeIconsPNG">
            <a:extLst>
              <a:ext uri="{FF2B5EF4-FFF2-40B4-BE49-F238E27FC236}">
                <a16:creationId xmlns:a16="http://schemas.microsoft.com/office/drawing/2014/main" id="{143F4B55-90C4-AB18-0D5A-9237EA84B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6" y="3016142"/>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heckmark PNG, Checkmark Transparent Background - FreeIconsPNG">
            <a:extLst>
              <a:ext uri="{FF2B5EF4-FFF2-40B4-BE49-F238E27FC236}">
                <a16:creationId xmlns:a16="http://schemas.microsoft.com/office/drawing/2014/main" id="{2F8D236A-E92D-2DD0-1028-87A9C5CE1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62" y="2991920"/>
            <a:ext cx="471464" cy="447891"/>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4C8BDB18-08A6-21B9-1100-7149A0E857FB}"/>
              </a:ext>
            </a:extLst>
          </p:cNvPr>
          <p:cNvCxnSpPr>
            <a:cxnSpLocks/>
          </p:cNvCxnSpPr>
          <p:nvPr/>
        </p:nvCxnSpPr>
        <p:spPr>
          <a:xfrm flipH="1" flipV="1">
            <a:off x="3905443" y="3634823"/>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Connector: Elbow 57">
            <a:extLst>
              <a:ext uri="{FF2B5EF4-FFF2-40B4-BE49-F238E27FC236}">
                <a16:creationId xmlns:a16="http://schemas.microsoft.com/office/drawing/2014/main" id="{0553F43E-57CB-F0BF-778C-71DD742208ED}"/>
              </a:ext>
            </a:extLst>
          </p:cNvPr>
          <p:cNvCxnSpPr>
            <a:cxnSpLocks/>
            <a:stCxn id="44" idx="3"/>
            <a:endCxn id="50" idx="3"/>
          </p:cNvCxnSpPr>
          <p:nvPr/>
        </p:nvCxnSpPr>
        <p:spPr>
          <a:xfrm>
            <a:off x="10207114" y="2797088"/>
            <a:ext cx="127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FE8255F1-366B-D89F-BB07-21D5C069694B}"/>
              </a:ext>
            </a:extLst>
          </p:cNvPr>
          <p:cNvSpPr txBox="1"/>
          <p:nvPr/>
        </p:nvSpPr>
        <p:spPr>
          <a:xfrm>
            <a:off x="7627045" y="436601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Perform exploratory analytics</a:t>
            </a:r>
          </a:p>
        </p:txBody>
      </p:sp>
      <p:sp>
        <p:nvSpPr>
          <p:cNvPr id="60" name="TextBox 59">
            <a:extLst>
              <a:ext uri="{FF2B5EF4-FFF2-40B4-BE49-F238E27FC236}">
                <a16:creationId xmlns:a16="http://schemas.microsoft.com/office/drawing/2014/main" id="{0CDCE76F-79F2-0C75-4590-27D8C93DE08C}"/>
              </a:ext>
            </a:extLst>
          </p:cNvPr>
          <p:cNvSpPr txBox="1"/>
          <p:nvPr/>
        </p:nvSpPr>
        <p:spPr>
          <a:xfrm>
            <a:off x="4476209" y="436368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Query data by using SQL</a:t>
            </a:r>
          </a:p>
        </p:txBody>
      </p:sp>
      <p:sp>
        <p:nvSpPr>
          <p:cNvPr id="61" name="TextBox 60">
            <a:extLst>
              <a:ext uri="{FF2B5EF4-FFF2-40B4-BE49-F238E27FC236}">
                <a16:creationId xmlns:a16="http://schemas.microsoft.com/office/drawing/2014/main" id="{6E8809F7-7812-6D31-E504-9E591A7F24C3}"/>
              </a:ext>
            </a:extLst>
          </p:cNvPr>
          <p:cNvSpPr txBox="1"/>
          <p:nvPr/>
        </p:nvSpPr>
        <p:spPr>
          <a:xfrm>
            <a:off x="1325374" y="436368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Transform Data</a:t>
            </a:r>
          </a:p>
        </p:txBody>
      </p:sp>
      <p:cxnSp>
        <p:nvCxnSpPr>
          <p:cNvPr id="62" name="Connector: Elbow 61">
            <a:extLst>
              <a:ext uri="{FF2B5EF4-FFF2-40B4-BE49-F238E27FC236}">
                <a16:creationId xmlns:a16="http://schemas.microsoft.com/office/drawing/2014/main" id="{353ED07C-57DD-EF97-FDB1-FA93D0B36E4C}"/>
              </a:ext>
            </a:extLst>
          </p:cNvPr>
          <p:cNvCxnSpPr>
            <a:cxnSpLocks/>
            <a:stCxn id="53" idx="1"/>
            <a:endCxn id="61" idx="1"/>
          </p:cNvCxnSpPr>
          <p:nvPr/>
        </p:nvCxnSpPr>
        <p:spPr>
          <a:xfrm rot="10800000" flipH="1" flipV="1">
            <a:off x="1313374" y="3637335"/>
            <a:ext cx="12000" cy="837916"/>
          </a:xfrm>
          <a:prstGeom prst="bentConnector3">
            <a:avLst>
              <a:gd name="adj1" fmla="val -1905000"/>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32B171C0-9C63-187C-1D71-4EFBA18464B6}"/>
              </a:ext>
            </a:extLst>
          </p:cNvPr>
          <p:cNvCxnSpPr>
            <a:cxnSpLocks/>
            <a:stCxn id="61" idx="3"/>
            <a:endCxn id="60" idx="1"/>
          </p:cNvCxnSpPr>
          <p:nvPr/>
        </p:nvCxnSpPr>
        <p:spPr>
          <a:xfrm>
            <a:off x="3917444" y="4475251"/>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80F87075-C7B5-6780-F17D-2889F875BA58}"/>
              </a:ext>
            </a:extLst>
          </p:cNvPr>
          <p:cNvCxnSpPr>
            <a:cxnSpLocks/>
          </p:cNvCxnSpPr>
          <p:nvPr/>
        </p:nvCxnSpPr>
        <p:spPr>
          <a:xfrm>
            <a:off x="7068279" y="4472739"/>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65" name="Picture 2" descr="Checkmark PNG, Checkmark Transparent Background - FreeIconsPNG">
            <a:extLst>
              <a:ext uri="{FF2B5EF4-FFF2-40B4-BE49-F238E27FC236}">
                <a16:creationId xmlns:a16="http://schemas.microsoft.com/office/drawing/2014/main" id="{7578E5AC-B5E7-120D-E282-12227A238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363" y="3855433"/>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Checkmark PNG, Checkmark Transparent Background - FreeIconsPNG">
            <a:extLst>
              <a:ext uri="{FF2B5EF4-FFF2-40B4-BE49-F238E27FC236}">
                <a16:creationId xmlns:a16="http://schemas.microsoft.com/office/drawing/2014/main" id="{BFD69039-9E55-A6B6-98EB-897844164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5" y="3855432"/>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Checkmark PNG, Checkmark Transparent Background - FreeIconsPNG">
            <a:extLst>
              <a:ext uri="{FF2B5EF4-FFF2-40B4-BE49-F238E27FC236}">
                <a16:creationId xmlns:a16="http://schemas.microsoft.com/office/drawing/2014/main" id="{282F7AD1-56D7-338A-99BB-4476B8910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8" y="3855432"/>
            <a:ext cx="471464" cy="447891"/>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Connector: Elbow 67">
            <a:extLst>
              <a:ext uri="{FF2B5EF4-FFF2-40B4-BE49-F238E27FC236}">
                <a16:creationId xmlns:a16="http://schemas.microsoft.com/office/drawing/2014/main" id="{A924512D-FE92-4FAC-DA71-99D43BA5BE12}"/>
              </a:ext>
            </a:extLst>
          </p:cNvPr>
          <p:cNvCxnSpPr>
            <a:cxnSpLocks/>
          </p:cNvCxnSpPr>
          <p:nvPr/>
        </p:nvCxnSpPr>
        <p:spPr>
          <a:xfrm>
            <a:off x="10219115" y="4472739"/>
            <a:ext cx="120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FCCAD24F-D01D-52C7-6E75-76986FD43E1A}"/>
              </a:ext>
            </a:extLst>
          </p:cNvPr>
          <p:cNvSpPr txBox="1"/>
          <p:nvPr/>
        </p:nvSpPr>
        <p:spPr>
          <a:xfrm>
            <a:off x="7639045" y="5199267"/>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Optimize performance</a:t>
            </a:r>
          </a:p>
        </p:txBody>
      </p:sp>
      <p:sp>
        <p:nvSpPr>
          <p:cNvPr id="70" name="TextBox 69">
            <a:extLst>
              <a:ext uri="{FF2B5EF4-FFF2-40B4-BE49-F238E27FC236}">
                <a16:creationId xmlns:a16="http://schemas.microsoft.com/office/drawing/2014/main" id="{1B7B1428-8D25-5E3A-B1D1-CB90FBE93809}"/>
              </a:ext>
            </a:extLst>
          </p:cNvPr>
          <p:cNvSpPr txBox="1"/>
          <p:nvPr/>
        </p:nvSpPr>
        <p:spPr>
          <a:xfrm>
            <a:off x="4488210" y="5196937"/>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Create objects in a </a:t>
            </a:r>
            <a:r>
              <a:rPr lang="en-GB" sz="850" b="1" dirty="0" err="1">
                <a:solidFill>
                  <a:schemeClr val="accent2">
                    <a:lumMod val="100000"/>
                  </a:schemeClr>
                </a:solidFill>
                <a:latin typeface="Segoe UI" panose="020B0502040204020203" pitchFamily="34" charset="0"/>
              </a:rPr>
              <a:t>lakehouse</a:t>
            </a:r>
            <a:r>
              <a:rPr lang="en-GB" sz="850" b="1" dirty="0">
                <a:solidFill>
                  <a:schemeClr val="accent2">
                    <a:lumMod val="100000"/>
                  </a:schemeClr>
                </a:solidFill>
                <a:latin typeface="Segoe UI" panose="020B0502040204020203" pitchFamily="34" charset="0"/>
              </a:rPr>
              <a:t> or warehouse</a:t>
            </a:r>
          </a:p>
        </p:txBody>
      </p:sp>
      <p:cxnSp>
        <p:nvCxnSpPr>
          <p:cNvPr id="73" name="Straight Arrow Connector 72">
            <a:extLst>
              <a:ext uri="{FF2B5EF4-FFF2-40B4-BE49-F238E27FC236}">
                <a16:creationId xmlns:a16="http://schemas.microsoft.com/office/drawing/2014/main" id="{91BF8DE0-41B7-7145-EAA7-86A143A50875}"/>
              </a:ext>
            </a:extLst>
          </p:cNvPr>
          <p:cNvCxnSpPr>
            <a:cxnSpLocks/>
          </p:cNvCxnSpPr>
          <p:nvPr/>
        </p:nvCxnSpPr>
        <p:spPr>
          <a:xfrm flipH="1" flipV="1">
            <a:off x="7080280" y="530599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61908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CC67-9AD9-4844-9694-B3377C1A15BB}"/>
              </a:ext>
            </a:extLst>
          </p:cNvPr>
          <p:cNvSpPr>
            <a:spLocks noGrp="1"/>
          </p:cNvSpPr>
          <p:nvPr>
            <p:ph type="title"/>
          </p:nvPr>
        </p:nvSpPr>
        <p:spPr>
          <a:xfrm>
            <a:off x="360363" y="976568"/>
            <a:ext cx="10800000" cy="720000"/>
          </a:xfrm>
        </p:spPr>
        <p:txBody>
          <a:bodyPr/>
          <a:lstStyle/>
          <a:p>
            <a:r>
              <a:rPr lang="en-GB" dirty="0"/>
              <a:t>And finally, it is time to tackle </a:t>
            </a:r>
            <a:r>
              <a:rPr lang="en-GB" dirty="0" err="1"/>
              <a:t>lakehouses</a:t>
            </a:r>
            <a:r>
              <a:rPr lang="en-GB" dirty="0"/>
              <a:t> and python</a:t>
            </a:r>
            <a:endParaRPr lang="en-DK" dirty="0"/>
          </a:p>
        </p:txBody>
      </p:sp>
      <p:sp>
        <p:nvSpPr>
          <p:cNvPr id="24" name="Text Placeholder 2">
            <a:extLst>
              <a:ext uri="{FF2B5EF4-FFF2-40B4-BE49-F238E27FC236}">
                <a16:creationId xmlns:a16="http://schemas.microsoft.com/office/drawing/2014/main" id="{2450837F-9F5A-4A91-12D3-292F735E7478}"/>
              </a:ext>
            </a:extLst>
          </p:cNvPr>
          <p:cNvSpPr>
            <a:spLocks noGrp="1"/>
          </p:cNvSpPr>
          <p:nvPr>
            <p:ph type="body" idx="4294967295"/>
          </p:nvPr>
        </p:nvSpPr>
        <p:spPr>
          <a:xfrm>
            <a:off x="1551411" y="2624138"/>
            <a:ext cx="3665538" cy="777875"/>
          </a:xfrm>
        </p:spPr>
        <p:txBody>
          <a:bodyPr/>
          <a:lstStyle/>
          <a:p>
            <a:r>
              <a:rPr lang="en-GB" sz="1701" dirty="0" err="1"/>
              <a:t>Lakehouses</a:t>
            </a:r>
            <a:r>
              <a:rPr lang="en-GB" sz="1701" dirty="0"/>
              <a:t>, shortcuts &amp; partitioning</a:t>
            </a:r>
            <a:endParaRPr lang="en-DK" sz="1701" dirty="0"/>
          </a:p>
        </p:txBody>
      </p:sp>
      <p:sp>
        <p:nvSpPr>
          <p:cNvPr id="25" name="Text Placeholder 4">
            <a:extLst>
              <a:ext uri="{FF2B5EF4-FFF2-40B4-BE49-F238E27FC236}">
                <a16:creationId xmlns:a16="http://schemas.microsoft.com/office/drawing/2014/main" id="{2AC4F21D-00CD-715B-6158-CF598D0780C4}"/>
              </a:ext>
            </a:extLst>
          </p:cNvPr>
          <p:cNvSpPr>
            <a:spLocks noGrp="1"/>
          </p:cNvSpPr>
          <p:nvPr>
            <p:ph type="body" sz="quarter" idx="4294967295"/>
          </p:nvPr>
        </p:nvSpPr>
        <p:spPr>
          <a:xfrm>
            <a:off x="5793443" y="2624138"/>
            <a:ext cx="3570288" cy="777875"/>
          </a:xfrm>
        </p:spPr>
        <p:txBody>
          <a:bodyPr/>
          <a:lstStyle/>
          <a:p>
            <a:r>
              <a:rPr lang="en-GB" sz="1701" dirty="0"/>
              <a:t>Notebooks, python and performance optimization</a:t>
            </a:r>
            <a:endParaRPr lang="en-DK" sz="1701" dirty="0"/>
          </a:p>
        </p:txBody>
      </p:sp>
      <p:pic>
        <p:nvPicPr>
          <p:cNvPr id="12" name="Graphic 11">
            <a:extLst>
              <a:ext uri="{FF2B5EF4-FFF2-40B4-BE49-F238E27FC236}">
                <a16:creationId xmlns:a16="http://schemas.microsoft.com/office/drawing/2014/main" id="{197CD297-0351-36C8-2EA1-873A4793E4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9112" y="3832629"/>
            <a:ext cx="1898950" cy="1898950"/>
          </a:xfrm>
          <a:prstGeom prst="rect">
            <a:avLst/>
          </a:prstGeom>
        </p:spPr>
      </p:pic>
      <p:pic>
        <p:nvPicPr>
          <p:cNvPr id="14" name="Graphic 13">
            <a:extLst>
              <a:ext uri="{FF2B5EF4-FFF2-40B4-BE49-F238E27FC236}">
                <a16:creationId xmlns:a16="http://schemas.microsoft.com/office/drawing/2014/main" id="{081C7968-763E-8047-1439-AE7C2B3428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5034" y="3802958"/>
            <a:ext cx="1958292" cy="1958292"/>
          </a:xfrm>
          <a:prstGeom prst="rect">
            <a:avLst/>
          </a:prstGeom>
        </p:spPr>
      </p:pic>
    </p:spTree>
    <p:extLst>
      <p:ext uri="{BB962C8B-B14F-4D97-AF65-F5344CB8AC3E}">
        <p14:creationId xmlns:p14="http://schemas.microsoft.com/office/powerpoint/2010/main" val="2475408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0190-50B4-A729-BC7E-3C860D6F2D18}"/>
              </a:ext>
            </a:extLst>
          </p:cNvPr>
          <p:cNvSpPr>
            <a:spLocks noGrp="1"/>
          </p:cNvSpPr>
          <p:nvPr>
            <p:ph type="title"/>
          </p:nvPr>
        </p:nvSpPr>
        <p:spPr>
          <a:xfrm>
            <a:off x="790128" y="1158383"/>
            <a:ext cx="4117613" cy="1884616"/>
          </a:xfrm>
        </p:spPr>
        <p:txBody>
          <a:bodyPr>
            <a:noAutofit/>
          </a:bodyPr>
          <a:lstStyle/>
          <a:p>
            <a:r>
              <a:rPr lang="en-US" sz="2457" dirty="0">
                <a:solidFill>
                  <a:schemeClr val="bg1"/>
                </a:solidFill>
              </a:rPr>
              <a:t>Project #4:</a:t>
            </a:r>
            <a:br>
              <a:rPr lang="en-US" sz="2457" dirty="0">
                <a:solidFill>
                  <a:schemeClr val="bg1"/>
                </a:solidFill>
              </a:rPr>
            </a:br>
            <a:r>
              <a:rPr lang="en-US" sz="2079" dirty="0">
                <a:solidFill>
                  <a:schemeClr val="bg1"/>
                </a:solidFill>
              </a:rPr>
              <a:t>Friendship ended with Warehouses… </a:t>
            </a:r>
            <a:br>
              <a:rPr lang="en-US" sz="2079" dirty="0">
                <a:solidFill>
                  <a:schemeClr val="bg1"/>
                </a:solidFill>
              </a:rPr>
            </a:br>
            <a:r>
              <a:rPr lang="en-US" sz="2079" dirty="0">
                <a:solidFill>
                  <a:schemeClr val="bg1"/>
                </a:solidFill>
              </a:rPr>
              <a:t>Now </a:t>
            </a:r>
            <a:r>
              <a:rPr lang="en-US" sz="2079" dirty="0" err="1">
                <a:solidFill>
                  <a:schemeClr val="bg1"/>
                </a:solidFill>
              </a:rPr>
              <a:t>Lakehouses</a:t>
            </a:r>
            <a:r>
              <a:rPr lang="en-US" sz="2079" dirty="0">
                <a:solidFill>
                  <a:schemeClr val="bg1"/>
                </a:solidFill>
              </a:rPr>
              <a:t> and Notebooks are my best friends</a:t>
            </a:r>
            <a:endParaRPr lang="en-DK" sz="2079" dirty="0">
              <a:solidFill>
                <a:schemeClr val="bg1"/>
              </a:solidFill>
            </a:endParaRPr>
          </a:p>
        </p:txBody>
      </p:sp>
      <p:sp>
        <p:nvSpPr>
          <p:cNvPr id="3" name="Text Placeholder 2">
            <a:extLst>
              <a:ext uri="{FF2B5EF4-FFF2-40B4-BE49-F238E27FC236}">
                <a16:creationId xmlns:a16="http://schemas.microsoft.com/office/drawing/2014/main" id="{283C61AE-71DA-77AC-A306-6E8ABCABE3DC}"/>
              </a:ext>
            </a:extLst>
          </p:cNvPr>
          <p:cNvSpPr>
            <a:spLocks noGrp="1"/>
          </p:cNvSpPr>
          <p:nvPr>
            <p:ph type="body" sz="quarter" idx="13"/>
          </p:nvPr>
        </p:nvSpPr>
        <p:spPr/>
        <p:txBody>
          <a:bodyPr>
            <a:normAutofit/>
          </a:bodyPr>
          <a:lstStyle/>
          <a:p>
            <a:r>
              <a:rPr lang="en-US" sz="1512" dirty="0">
                <a:solidFill>
                  <a:schemeClr val="bg1"/>
                </a:solidFill>
              </a:rPr>
              <a:t>From warehouse to </a:t>
            </a:r>
            <a:r>
              <a:rPr lang="en-US" sz="1512" dirty="0" err="1">
                <a:solidFill>
                  <a:schemeClr val="bg1"/>
                </a:solidFill>
              </a:rPr>
              <a:t>lakehouse</a:t>
            </a:r>
            <a:endParaRPr lang="en-DK" sz="1512" dirty="0">
              <a:solidFill>
                <a:schemeClr val="bg1"/>
              </a:solidFill>
            </a:endParaRPr>
          </a:p>
        </p:txBody>
      </p:sp>
      <p:sp>
        <p:nvSpPr>
          <p:cNvPr id="4" name="Text Placeholder 3">
            <a:extLst>
              <a:ext uri="{FF2B5EF4-FFF2-40B4-BE49-F238E27FC236}">
                <a16:creationId xmlns:a16="http://schemas.microsoft.com/office/drawing/2014/main" id="{6BE123CB-ED57-746B-DFF8-0B11386D47B0}"/>
              </a:ext>
            </a:extLst>
          </p:cNvPr>
          <p:cNvSpPr>
            <a:spLocks noGrp="1"/>
          </p:cNvSpPr>
          <p:nvPr>
            <p:ph type="body" sz="quarter" idx="15"/>
          </p:nvPr>
        </p:nvSpPr>
        <p:spPr>
          <a:xfrm>
            <a:off x="5595668" y="2644738"/>
            <a:ext cx="5132710" cy="638550"/>
          </a:xfrm>
        </p:spPr>
        <p:txBody>
          <a:bodyPr>
            <a:normAutofit/>
          </a:bodyPr>
          <a:lstStyle/>
          <a:p>
            <a:r>
              <a:rPr lang="en-US" sz="1228" dirty="0">
                <a:solidFill>
                  <a:schemeClr val="bg1"/>
                </a:solidFill>
              </a:rPr>
              <a:t>Try converting an existing project using a warehouse into one using a </a:t>
            </a:r>
            <a:r>
              <a:rPr lang="en-US" sz="1228" dirty="0" err="1">
                <a:solidFill>
                  <a:schemeClr val="bg1"/>
                </a:solidFill>
              </a:rPr>
              <a:t>lakehouse</a:t>
            </a:r>
            <a:r>
              <a:rPr lang="en-US" sz="1228" dirty="0">
                <a:solidFill>
                  <a:schemeClr val="bg1"/>
                </a:solidFill>
              </a:rPr>
              <a:t>. Use Chat GPT to convert your T-SQL into </a:t>
            </a:r>
            <a:r>
              <a:rPr lang="en-US" sz="1228" dirty="0" err="1">
                <a:solidFill>
                  <a:schemeClr val="bg1"/>
                </a:solidFill>
              </a:rPr>
              <a:t>SparkSQL</a:t>
            </a:r>
            <a:r>
              <a:rPr lang="en-US" sz="1228" dirty="0">
                <a:solidFill>
                  <a:schemeClr val="bg1"/>
                </a:solidFill>
              </a:rPr>
              <a:t> and try it in a Notebook.</a:t>
            </a:r>
            <a:endParaRPr lang="en-DK" sz="1228" dirty="0">
              <a:solidFill>
                <a:schemeClr val="bg1"/>
              </a:solidFill>
            </a:endParaRPr>
          </a:p>
        </p:txBody>
      </p:sp>
      <p:sp>
        <p:nvSpPr>
          <p:cNvPr id="5" name="Text Placeholder 4">
            <a:extLst>
              <a:ext uri="{FF2B5EF4-FFF2-40B4-BE49-F238E27FC236}">
                <a16:creationId xmlns:a16="http://schemas.microsoft.com/office/drawing/2014/main" id="{9AF170C2-6325-2983-0F5C-2D2D71EB2512}"/>
              </a:ext>
            </a:extLst>
          </p:cNvPr>
          <p:cNvSpPr>
            <a:spLocks noGrp="1"/>
          </p:cNvSpPr>
          <p:nvPr>
            <p:ph type="body" sz="quarter" idx="23"/>
          </p:nvPr>
        </p:nvSpPr>
        <p:spPr/>
        <p:txBody>
          <a:bodyPr>
            <a:normAutofit/>
          </a:bodyPr>
          <a:lstStyle/>
          <a:p>
            <a:r>
              <a:rPr lang="en-US" sz="1606" dirty="0">
                <a:solidFill>
                  <a:schemeClr val="bg1"/>
                </a:solidFill>
              </a:rPr>
              <a:t>Create a Medallion architecture</a:t>
            </a:r>
            <a:endParaRPr lang="en-DK" sz="1606" dirty="0">
              <a:solidFill>
                <a:schemeClr val="bg1"/>
              </a:solidFill>
            </a:endParaRPr>
          </a:p>
        </p:txBody>
      </p:sp>
      <p:sp>
        <p:nvSpPr>
          <p:cNvPr id="6" name="Text Placeholder 5">
            <a:extLst>
              <a:ext uri="{FF2B5EF4-FFF2-40B4-BE49-F238E27FC236}">
                <a16:creationId xmlns:a16="http://schemas.microsoft.com/office/drawing/2014/main" id="{1CD9B611-0915-2EFD-E3DD-B233064090C5}"/>
              </a:ext>
            </a:extLst>
          </p:cNvPr>
          <p:cNvSpPr>
            <a:spLocks noGrp="1"/>
          </p:cNvSpPr>
          <p:nvPr>
            <p:ph type="body" sz="quarter" idx="24"/>
          </p:nvPr>
        </p:nvSpPr>
        <p:spPr>
          <a:xfrm>
            <a:off x="5595668" y="3683944"/>
            <a:ext cx="5132710" cy="784290"/>
          </a:xfrm>
        </p:spPr>
        <p:txBody>
          <a:bodyPr>
            <a:normAutofit/>
          </a:bodyPr>
          <a:lstStyle/>
          <a:p>
            <a:r>
              <a:rPr lang="en-US" sz="1228" dirty="0">
                <a:solidFill>
                  <a:schemeClr val="bg1"/>
                </a:solidFill>
              </a:rPr>
              <a:t>Create multiple </a:t>
            </a:r>
            <a:r>
              <a:rPr lang="en-US" sz="1228" dirty="0" err="1">
                <a:solidFill>
                  <a:schemeClr val="bg1"/>
                </a:solidFill>
              </a:rPr>
              <a:t>Lakehouses</a:t>
            </a:r>
            <a:r>
              <a:rPr lang="en-US" sz="1228" dirty="0">
                <a:solidFill>
                  <a:schemeClr val="bg1"/>
                </a:solidFill>
              </a:rPr>
              <a:t>, and use Notebooks to transform and persist data into multiple stages.</a:t>
            </a:r>
            <a:endParaRPr lang="en-DK" sz="1228" dirty="0">
              <a:solidFill>
                <a:schemeClr val="bg1"/>
              </a:solidFill>
            </a:endParaRPr>
          </a:p>
        </p:txBody>
      </p:sp>
      <p:sp>
        <p:nvSpPr>
          <p:cNvPr id="7" name="Text Placeholder 6">
            <a:extLst>
              <a:ext uri="{FF2B5EF4-FFF2-40B4-BE49-F238E27FC236}">
                <a16:creationId xmlns:a16="http://schemas.microsoft.com/office/drawing/2014/main" id="{098FC329-E284-AAD1-3361-7AEB6B22083D}"/>
              </a:ext>
            </a:extLst>
          </p:cNvPr>
          <p:cNvSpPr>
            <a:spLocks noGrp="1"/>
          </p:cNvSpPr>
          <p:nvPr>
            <p:ph type="body" sz="quarter" idx="25"/>
          </p:nvPr>
        </p:nvSpPr>
        <p:spPr/>
        <p:txBody>
          <a:bodyPr>
            <a:normAutofit/>
          </a:bodyPr>
          <a:lstStyle/>
          <a:p>
            <a:r>
              <a:rPr lang="en-US" sz="1512" dirty="0">
                <a:solidFill>
                  <a:schemeClr val="bg1"/>
                </a:solidFill>
              </a:rPr>
              <a:t>Explore other notebook functionality</a:t>
            </a:r>
            <a:endParaRPr lang="en-DK" sz="1512" dirty="0">
              <a:solidFill>
                <a:schemeClr val="bg1"/>
              </a:solidFill>
            </a:endParaRPr>
          </a:p>
        </p:txBody>
      </p:sp>
      <p:sp>
        <p:nvSpPr>
          <p:cNvPr id="8" name="Text Placeholder 7">
            <a:extLst>
              <a:ext uri="{FF2B5EF4-FFF2-40B4-BE49-F238E27FC236}">
                <a16:creationId xmlns:a16="http://schemas.microsoft.com/office/drawing/2014/main" id="{AAF18B5C-E8CC-01F8-2EA5-064985C0CB91}"/>
              </a:ext>
            </a:extLst>
          </p:cNvPr>
          <p:cNvSpPr>
            <a:spLocks noGrp="1"/>
          </p:cNvSpPr>
          <p:nvPr>
            <p:ph type="body" sz="quarter" idx="26"/>
          </p:nvPr>
        </p:nvSpPr>
        <p:spPr>
          <a:xfrm>
            <a:off x="5595668" y="4723149"/>
            <a:ext cx="5132710" cy="727929"/>
          </a:xfrm>
        </p:spPr>
        <p:txBody>
          <a:bodyPr>
            <a:normAutofit/>
          </a:bodyPr>
          <a:lstStyle/>
          <a:p>
            <a:r>
              <a:rPr lang="en-US" sz="1228" dirty="0">
                <a:solidFill>
                  <a:schemeClr val="bg1"/>
                </a:solidFill>
              </a:rPr>
              <a:t>Notebooks are crazy. Daunting but powerful. Try out Semantic Link for your Semantic Models, or using the API for metadata and usage insights.</a:t>
            </a:r>
            <a:endParaRPr lang="en-DK" sz="1228" dirty="0">
              <a:solidFill>
                <a:schemeClr val="bg1"/>
              </a:solidFill>
            </a:endParaRPr>
          </a:p>
        </p:txBody>
      </p:sp>
      <p:pic>
        <p:nvPicPr>
          <p:cNvPr id="15" name="Graphic 14">
            <a:extLst>
              <a:ext uri="{FF2B5EF4-FFF2-40B4-BE49-F238E27FC236}">
                <a16:creationId xmlns:a16="http://schemas.microsoft.com/office/drawing/2014/main" id="{91B042F5-3C02-4314-4B93-D809B7B2E9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32669" y="3437175"/>
            <a:ext cx="1088618" cy="1088618"/>
          </a:xfrm>
          <a:prstGeom prst="rect">
            <a:avLst/>
          </a:prstGeom>
        </p:spPr>
      </p:pic>
      <p:pic>
        <p:nvPicPr>
          <p:cNvPr id="16" name="Graphic 15">
            <a:extLst>
              <a:ext uri="{FF2B5EF4-FFF2-40B4-BE49-F238E27FC236}">
                <a16:creationId xmlns:a16="http://schemas.microsoft.com/office/drawing/2014/main" id="{D3100227-4E97-B65B-EC98-0EB336D215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9219" y="4328440"/>
            <a:ext cx="1122638" cy="1122638"/>
          </a:xfrm>
          <a:prstGeom prst="rect">
            <a:avLst/>
          </a:prstGeom>
        </p:spPr>
      </p:pic>
    </p:spTree>
    <p:extLst>
      <p:ext uri="{BB962C8B-B14F-4D97-AF65-F5344CB8AC3E}">
        <p14:creationId xmlns:p14="http://schemas.microsoft.com/office/powerpoint/2010/main" val="4289461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06A4A12-3631-57F8-B815-17F04659B548}"/>
              </a:ext>
            </a:extLst>
          </p:cNvPr>
          <p:cNvSpPr txBox="1"/>
          <p:nvPr/>
        </p:nvSpPr>
        <p:spPr>
          <a:xfrm>
            <a:off x="5726047" y="455891"/>
            <a:ext cx="3212478" cy="3719288"/>
          </a:xfrm>
          <a:prstGeom prst="rect">
            <a:avLst/>
          </a:prstGeom>
          <a:solidFill>
            <a:schemeClr val="accent1">
              <a:lumMod val="100000"/>
            </a:schemeClr>
          </a:solidFill>
        </p:spPr>
        <p:txBody>
          <a:bodyPr wrap="square">
            <a:spAutoFit/>
          </a:bodyPr>
          <a:lstStyle/>
          <a:p>
            <a:pPr algn="l">
              <a:lnSpc>
                <a:spcPct val="150000"/>
              </a:lnSpc>
            </a:pPr>
            <a:r>
              <a:rPr lang="en-GB" sz="1323" b="1" dirty="0">
                <a:solidFill>
                  <a:schemeClr val="bg1"/>
                </a:solidFill>
                <a:latin typeface="Segoe UI" panose="020B0502040204020203" pitchFamily="34" charset="0"/>
              </a:rPr>
              <a:t>Optimize performance</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Identify and resolve data loading performance bottlenecks in dataflows, notebooks, and SQL queries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performance improvements in dataflows, notebooks, and SQL queries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Identify and resolve issues with the structure or size of Delta table files (including v-order and optimized writes)</a:t>
            </a:r>
          </a:p>
        </p:txBody>
      </p:sp>
      <p:sp>
        <p:nvSpPr>
          <p:cNvPr id="14" name="TextBox 13">
            <a:extLst>
              <a:ext uri="{FF2B5EF4-FFF2-40B4-BE49-F238E27FC236}">
                <a16:creationId xmlns:a16="http://schemas.microsoft.com/office/drawing/2014/main" id="{D667D810-475F-CAD9-33E9-596F80EA440B}"/>
              </a:ext>
            </a:extLst>
          </p:cNvPr>
          <p:cNvSpPr txBox="1"/>
          <p:nvPr/>
        </p:nvSpPr>
        <p:spPr>
          <a:xfrm>
            <a:off x="2173952" y="455891"/>
            <a:ext cx="3212478" cy="3413883"/>
          </a:xfrm>
          <a:prstGeom prst="rect">
            <a:avLst/>
          </a:prstGeom>
          <a:solidFill>
            <a:schemeClr val="accent1">
              <a:lumMod val="100000"/>
            </a:schemeClr>
          </a:solidFill>
        </p:spPr>
        <p:txBody>
          <a:bodyPr wrap="square">
            <a:spAutoFit/>
          </a:bodyPr>
          <a:lstStyle/>
          <a:p>
            <a:pPr algn="l">
              <a:lnSpc>
                <a:spcPct val="150000"/>
              </a:lnSpc>
            </a:pPr>
            <a:r>
              <a:rPr lang="en-GB" sz="1323" b="1" dirty="0">
                <a:solidFill>
                  <a:schemeClr val="bg1"/>
                </a:solidFill>
                <a:latin typeface="Segoe UI" panose="020B0502040204020203" pitchFamily="34" charset="0"/>
              </a:rPr>
              <a:t>Create objects in a </a:t>
            </a:r>
            <a:r>
              <a:rPr lang="en-GB" sz="1323" b="1" dirty="0" err="1">
                <a:solidFill>
                  <a:schemeClr val="bg1"/>
                </a:solidFill>
                <a:latin typeface="Segoe UI" panose="020B0502040204020203" pitchFamily="34" charset="0"/>
              </a:rPr>
              <a:t>lakehouse</a:t>
            </a:r>
            <a:r>
              <a:rPr lang="en-GB" sz="1323" b="1" dirty="0">
                <a:solidFill>
                  <a:schemeClr val="bg1"/>
                </a:solidFill>
                <a:latin typeface="Segoe UI" panose="020B0502040204020203" pitchFamily="34" charset="0"/>
              </a:rPr>
              <a:t> or warehouse</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Ingest data by using a data pipeline, dataflow, or notebook</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Create and manage shortcuts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Implement file partitioning for analytics workloads in a </a:t>
            </a:r>
            <a:r>
              <a:rPr lang="en-GB" sz="1323" dirty="0" err="1">
                <a:solidFill>
                  <a:schemeClr val="bg1"/>
                </a:solidFill>
                <a:latin typeface="Segoe UI" panose="020B0502040204020203" pitchFamily="34" charset="0"/>
              </a:rPr>
              <a:t>lakehouse</a:t>
            </a:r>
            <a:endParaRPr lang="en-GB" sz="1323" dirty="0">
              <a:solidFill>
                <a:schemeClr val="bg1"/>
              </a:solidFill>
              <a:latin typeface="Segoe UI" panose="020B0502040204020203" pitchFamily="34" charset="0"/>
            </a:endParaRP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Create views, functions, and stored procedures</a:t>
            </a:r>
          </a:p>
          <a:p>
            <a:pPr marL="270005" indent="-270005">
              <a:lnSpc>
                <a:spcPct val="150000"/>
              </a:lnSpc>
              <a:buFont typeface="Arial" panose="020B0604020202020204" pitchFamily="34" charset="0"/>
              <a:buChar char="•"/>
            </a:pPr>
            <a:r>
              <a:rPr lang="en-GB" sz="1323" dirty="0">
                <a:solidFill>
                  <a:schemeClr val="bg1"/>
                </a:solidFill>
                <a:latin typeface="Segoe UI" panose="020B0502040204020203" pitchFamily="34" charset="0"/>
              </a:rPr>
              <a:t>Enrich data by adding new columns or tables</a:t>
            </a:r>
          </a:p>
        </p:txBody>
      </p:sp>
      <p:sp>
        <p:nvSpPr>
          <p:cNvPr id="2" name="Title 1">
            <a:extLst>
              <a:ext uri="{FF2B5EF4-FFF2-40B4-BE49-F238E27FC236}">
                <a16:creationId xmlns:a16="http://schemas.microsoft.com/office/drawing/2014/main" id="{D9915798-4599-CD9D-B57D-AFDCEF6BCD7E}"/>
              </a:ext>
            </a:extLst>
          </p:cNvPr>
          <p:cNvSpPr>
            <a:spLocks noGrp="1"/>
          </p:cNvSpPr>
          <p:nvPr>
            <p:ph type="title"/>
          </p:nvPr>
        </p:nvSpPr>
        <p:spPr/>
        <p:txBody>
          <a:bodyPr/>
          <a:lstStyle/>
          <a:p>
            <a:endParaRPr lang="en-DK"/>
          </a:p>
        </p:txBody>
      </p:sp>
    </p:spTree>
    <p:extLst>
      <p:ext uri="{BB962C8B-B14F-4D97-AF65-F5344CB8AC3E}">
        <p14:creationId xmlns:p14="http://schemas.microsoft.com/office/powerpoint/2010/main" val="2438029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600C2-7647-2CBC-BF8F-88DC41ED7CF8}"/>
              </a:ext>
            </a:extLst>
          </p:cNvPr>
          <p:cNvSpPr>
            <a:spLocks noGrp="1"/>
          </p:cNvSpPr>
          <p:nvPr>
            <p:ph type="title"/>
          </p:nvPr>
        </p:nvSpPr>
        <p:spPr>
          <a:xfrm>
            <a:off x="360363" y="900366"/>
            <a:ext cx="10800000" cy="720000"/>
          </a:xfrm>
        </p:spPr>
        <p:txBody>
          <a:bodyPr/>
          <a:lstStyle/>
          <a:p>
            <a:r>
              <a:rPr lang="en-GB" dirty="0"/>
              <a:t>and we should now be ready for </a:t>
            </a:r>
            <a:br>
              <a:rPr lang="en-GB" dirty="0"/>
            </a:br>
            <a:r>
              <a:rPr lang="en-GB" dirty="0"/>
              <a:t>DP-600…?</a:t>
            </a:r>
            <a:endParaRPr lang="en-DK" dirty="0"/>
          </a:p>
        </p:txBody>
      </p:sp>
      <p:sp>
        <p:nvSpPr>
          <p:cNvPr id="12" name="TextBox 11">
            <a:extLst>
              <a:ext uri="{FF2B5EF4-FFF2-40B4-BE49-F238E27FC236}">
                <a16:creationId xmlns:a16="http://schemas.microsoft.com/office/drawing/2014/main" id="{1C976535-BA0C-B312-7717-0BC06B59A892}"/>
              </a:ext>
            </a:extLst>
          </p:cNvPr>
          <p:cNvSpPr txBox="1"/>
          <p:nvPr/>
        </p:nvSpPr>
        <p:spPr>
          <a:xfrm>
            <a:off x="1313373" y="2691483"/>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Copy data</a:t>
            </a:r>
          </a:p>
        </p:txBody>
      </p:sp>
      <p:sp>
        <p:nvSpPr>
          <p:cNvPr id="13" name="TextBox 12">
            <a:extLst>
              <a:ext uri="{FF2B5EF4-FFF2-40B4-BE49-F238E27FC236}">
                <a16:creationId xmlns:a16="http://schemas.microsoft.com/office/drawing/2014/main" id="{67420836-E03A-3628-76CE-FF84161E1659}"/>
              </a:ext>
            </a:extLst>
          </p:cNvPr>
          <p:cNvSpPr txBox="1"/>
          <p:nvPr/>
        </p:nvSpPr>
        <p:spPr>
          <a:xfrm>
            <a:off x="4464208" y="2685519"/>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Design and build semantic models</a:t>
            </a:r>
          </a:p>
        </p:txBody>
      </p:sp>
      <p:sp>
        <p:nvSpPr>
          <p:cNvPr id="14" name="TextBox 13">
            <a:extLst>
              <a:ext uri="{FF2B5EF4-FFF2-40B4-BE49-F238E27FC236}">
                <a16:creationId xmlns:a16="http://schemas.microsoft.com/office/drawing/2014/main" id="{D154DF29-C22D-4036-1126-6C84FCBFC82D}"/>
              </a:ext>
            </a:extLst>
          </p:cNvPr>
          <p:cNvSpPr txBox="1"/>
          <p:nvPr/>
        </p:nvSpPr>
        <p:spPr>
          <a:xfrm>
            <a:off x="7615043" y="2685519"/>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Optimize enterprise-scale semantic models</a:t>
            </a:r>
          </a:p>
        </p:txBody>
      </p:sp>
      <p:cxnSp>
        <p:nvCxnSpPr>
          <p:cNvPr id="17" name="Straight Arrow Connector 16">
            <a:extLst>
              <a:ext uri="{FF2B5EF4-FFF2-40B4-BE49-F238E27FC236}">
                <a16:creationId xmlns:a16="http://schemas.microsoft.com/office/drawing/2014/main" id="{579A4993-92D1-755F-6364-FF33AD367BBB}"/>
              </a:ext>
            </a:extLst>
          </p:cNvPr>
          <p:cNvCxnSpPr>
            <a:endCxn id="13" idx="1"/>
          </p:cNvCxnSpPr>
          <p:nvPr/>
        </p:nvCxnSpPr>
        <p:spPr>
          <a:xfrm flipV="1">
            <a:off x="3905443" y="2797088"/>
            <a:ext cx="558765" cy="47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6DED4684-DD6C-C20B-54ED-6FA75C3E5DE2}"/>
              </a:ext>
            </a:extLst>
          </p:cNvPr>
          <p:cNvCxnSpPr>
            <a:cxnSpLocks/>
            <a:stCxn id="13" idx="3"/>
            <a:endCxn id="14" idx="1"/>
          </p:cNvCxnSpPr>
          <p:nvPr/>
        </p:nvCxnSpPr>
        <p:spPr>
          <a:xfrm>
            <a:off x="7056278" y="2797088"/>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Picture 2" descr="Checkmark PNG, Checkmark Transparent Background - FreeIconsPNG">
            <a:extLst>
              <a:ext uri="{FF2B5EF4-FFF2-40B4-BE49-F238E27FC236}">
                <a16:creationId xmlns:a16="http://schemas.microsoft.com/office/drawing/2014/main" id="{C5AE73AD-B3EC-05A2-BC25-B621040D2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63" y="2166593"/>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heckmark PNG, Checkmark Transparent Background - FreeIconsPNG">
            <a:extLst>
              <a:ext uri="{FF2B5EF4-FFF2-40B4-BE49-F238E27FC236}">
                <a16:creationId xmlns:a16="http://schemas.microsoft.com/office/drawing/2014/main" id="{F62DDD58-33B3-78BE-15C7-80B532207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7" y="2188176"/>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mark PNG, Checkmark Transparent Background - FreeIconsPNG">
            <a:extLst>
              <a:ext uri="{FF2B5EF4-FFF2-40B4-BE49-F238E27FC236}">
                <a16:creationId xmlns:a16="http://schemas.microsoft.com/office/drawing/2014/main" id="{139B60CF-7271-72A7-3CE1-9A1741303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9" y="2188176"/>
            <a:ext cx="471464" cy="4478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FCEC4B-209D-DA0F-0536-24294C91A513}"/>
              </a:ext>
            </a:extLst>
          </p:cNvPr>
          <p:cNvSpPr txBox="1"/>
          <p:nvPr/>
        </p:nvSpPr>
        <p:spPr>
          <a:xfrm>
            <a:off x="7615043" y="352809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Plan a data analytics environment</a:t>
            </a:r>
          </a:p>
        </p:txBody>
      </p:sp>
      <p:sp>
        <p:nvSpPr>
          <p:cNvPr id="5" name="TextBox 4">
            <a:extLst>
              <a:ext uri="{FF2B5EF4-FFF2-40B4-BE49-F238E27FC236}">
                <a16:creationId xmlns:a16="http://schemas.microsoft.com/office/drawing/2014/main" id="{F96566B4-984D-D7E9-F043-85FDDB2EB46F}"/>
              </a:ext>
            </a:extLst>
          </p:cNvPr>
          <p:cNvSpPr txBox="1"/>
          <p:nvPr/>
        </p:nvSpPr>
        <p:spPr>
          <a:xfrm>
            <a:off x="4464208" y="352576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Implement a data analytics environment</a:t>
            </a:r>
          </a:p>
        </p:txBody>
      </p:sp>
      <p:cxnSp>
        <p:nvCxnSpPr>
          <p:cNvPr id="6" name="Straight Arrow Connector 5">
            <a:extLst>
              <a:ext uri="{FF2B5EF4-FFF2-40B4-BE49-F238E27FC236}">
                <a16:creationId xmlns:a16="http://schemas.microsoft.com/office/drawing/2014/main" id="{2D8F0569-FFFC-ED9E-4397-57B38735E234}"/>
              </a:ext>
            </a:extLst>
          </p:cNvPr>
          <p:cNvCxnSpPr>
            <a:cxnSpLocks/>
            <a:stCxn id="3" idx="1"/>
            <a:endCxn id="5" idx="3"/>
          </p:cNvCxnSpPr>
          <p:nvPr/>
        </p:nvCxnSpPr>
        <p:spPr>
          <a:xfrm flipH="1" flipV="1">
            <a:off x="7056278" y="3637335"/>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54EE5920-D0B7-534F-4EC5-E55830498D3F}"/>
              </a:ext>
            </a:extLst>
          </p:cNvPr>
          <p:cNvSpPr txBox="1"/>
          <p:nvPr/>
        </p:nvSpPr>
        <p:spPr>
          <a:xfrm>
            <a:off x="1313374" y="3525766"/>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Manage the analytics development lifecycle</a:t>
            </a:r>
          </a:p>
        </p:txBody>
      </p:sp>
      <p:pic>
        <p:nvPicPr>
          <p:cNvPr id="19" name="Picture 2" descr="Checkmark PNG, Checkmark Transparent Background - FreeIconsPNG">
            <a:extLst>
              <a:ext uri="{FF2B5EF4-FFF2-40B4-BE49-F238E27FC236}">
                <a16:creationId xmlns:a16="http://schemas.microsoft.com/office/drawing/2014/main" id="{F1951A4D-D50D-D811-5734-1BD5BBCD4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8" y="2991920"/>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eckmark PNG, Checkmark Transparent Background - FreeIconsPNG">
            <a:extLst>
              <a:ext uri="{FF2B5EF4-FFF2-40B4-BE49-F238E27FC236}">
                <a16:creationId xmlns:a16="http://schemas.microsoft.com/office/drawing/2014/main" id="{64FB20CF-8796-35A3-6429-ACE0CA8DE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6" y="3016142"/>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heckmark PNG, Checkmark Transparent Background - FreeIconsPNG">
            <a:extLst>
              <a:ext uri="{FF2B5EF4-FFF2-40B4-BE49-F238E27FC236}">
                <a16:creationId xmlns:a16="http://schemas.microsoft.com/office/drawing/2014/main" id="{CC0F77C1-A0DF-6C24-E1BD-4E032289A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3362" y="2991920"/>
            <a:ext cx="471464" cy="44789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789BBBFC-DA16-5082-AFBF-2DC337DEF5E3}"/>
              </a:ext>
            </a:extLst>
          </p:cNvPr>
          <p:cNvCxnSpPr>
            <a:cxnSpLocks/>
          </p:cNvCxnSpPr>
          <p:nvPr/>
        </p:nvCxnSpPr>
        <p:spPr>
          <a:xfrm flipH="1" flipV="1">
            <a:off x="3905443" y="3634823"/>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ctor: Elbow 22">
            <a:extLst>
              <a:ext uri="{FF2B5EF4-FFF2-40B4-BE49-F238E27FC236}">
                <a16:creationId xmlns:a16="http://schemas.microsoft.com/office/drawing/2014/main" id="{A4B8E3CA-1829-70A1-E97C-BF90DE794C4E}"/>
              </a:ext>
            </a:extLst>
          </p:cNvPr>
          <p:cNvCxnSpPr>
            <a:cxnSpLocks/>
            <a:stCxn id="14" idx="3"/>
            <a:endCxn id="3" idx="3"/>
          </p:cNvCxnSpPr>
          <p:nvPr/>
        </p:nvCxnSpPr>
        <p:spPr>
          <a:xfrm>
            <a:off x="10207113" y="2797088"/>
            <a:ext cx="127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56C7B118-0467-C75A-F3D3-1C01837A9BC1}"/>
              </a:ext>
            </a:extLst>
          </p:cNvPr>
          <p:cNvSpPr txBox="1"/>
          <p:nvPr/>
        </p:nvSpPr>
        <p:spPr>
          <a:xfrm>
            <a:off x="1325374" y="4379515"/>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Perform exploratory analytics</a:t>
            </a:r>
          </a:p>
        </p:txBody>
      </p:sp>
      <p:sp>
        <p:nvSpPr>
          <p:cNvPr id="30" name="TextBox 29">
            <a:extLst>
              <a:ext uri="{FF2B5EF4-FFF2-40B4-BE49-F238E27FC236}">
                <a16:creationId xmlns:a16="http://schemas.microsoft.com/office/drawing/2014/main" id="{8ECB1217-6F7A-4223-AC8C-99DA3187273F}"/>
              </a:ext>
            </a:extLst>
          </p:cNvPr>
          <p:cNvSpPr txBox="1"/>
          <p:nvPr/>
        </p:nvSpPr>
        <p:spPr>
          <a:xfrm>
            <a:off x="4476209" y="436368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Query data by using SQL</a:t>
            </a:r>
          </a:p>
        </p:txBody>
      </p:sp>
      <p:cxnSp>
        <p:nvCxnSpPr>
          <p:cNvPr id="32" name="Connector: Elbow 31">
            <a:extLst>
              <a:ext uri="{FF2B5EF4-FFF2-40B4-BE49-F238E27FC236}">
                <a16:creationId xmlns:a16="http://schemas.microsoft.com/office/drawing/2014/main" id="{3E0461CA-3A71-000E-A354-C03838466969}"/>
              </a:ext>
            </a:extLst>
          </p:cNvPr>
          <p:cNvCxnSpPr>
            <a:cxnSpLocks/>
            <a:stCxn id="16" idx="1"/>
          </p:cNvCxnSpPr>
          <p:nvPr/>
        </p:nvCxnSpPr>
        <p:spPr>
          <a:xfrm rot="10800000" flipH="1" flipV="1">
            <a:off x="1313374" y="3637335"/>
            <a:ext cx="12000" cy="835404"/>
          </a:xfrm>
          <a:prstGeom prst="bentConnector4">
            <a:avLst>
              <a:gd name="adj1" fmla="val -1905000"/>
              <a:gd name="adj2" fmla="val 56677"/>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A8E3EA2D-A1B7-4409-149A-D0DD33ED477E}"/>
              </a:ext>
            </a:extLst>
          </p:cNvPr>
          <p:cNvCxnSpPr>
            <a:cxnSpLocks/>
            <a:endCxn id="30" idx="1"/>
          </p:cNvCxnSpPr>
          <p:nvPr/>
        </p:nvCxnSpPr>
        <p:spPr>
          <a:xfrm>
            <a:off x="3917444" y="4472740"/>
            <a:ext cx="558765" cy="25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1F16DD3F-99E1-86BF-3BB1-AB7347C67A62}"/>
              </a:ext>
            </a:extLst>
          </p:cNvPr>
          <p:cNvCxnSpPr>
            <a:cxnSpLocks/>
          </p:cNvCxnSpPr>
          <p:nvPr/>
        </p:nvCxnSpPr>
        <p:spPr>
          <a:xfrm>
            <a:off x="7068279" y="4472739"/>
            <a:ext cx="5587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9" name="Picture 2" descr="Checkmark PNG, Checkmark Transparent Background - FreeIconsPNG">
            <a:extLst>
              <a:ext uri="{FF2B5EF4-FFF2-40B4-BE49-F238E27FC236}">
                <a16:creationId xmlns:a16="http://schemas.microsoft.com/office/drawing/2014/main" id="{FB81B80F-8672-2CBE-B1DD-E2661B6B6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363" y="3855433"/>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heckmark PNG, Checkmark Transparent Background - FreeIconsPNG">
            <a:extLst>
              <a:ext uri="{FF2B5EF4-FFF2-40B4-BE49-F238E27FC236}">
                <a16:creationId xmlns:a16="http://schemas.microsoft.com/office/drawing/2014/main" id="{1974118B-55D0-05E2-DA7E-84873BFD50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5" y="3855432"/>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heckmark PNG, Checkmark Transparent Background - FreeIconsPNG">
            <a:extLst>
              <a:ext uri="{FF2B5EF4-FFF2-40B4-BE49-F238E27FC236}">
                <a16:creationId xmlns:a16="http://schemas.microsoft.com/office/drawing/2014/main" id="{8C95076B-0873-FABD-F23D-0FE6E7B07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8" y="3855432"/>
            <a:ext cx="471464" cy="44789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or: Elbow 3">
            <a:extLst>
              <a:ext uri="{FF2B5EF4-FFF2-40B4-BE49-F238E27FC236}">
                <a16:creationId xmlns:a16="http://schemas.microsoft.com/office/drawing/2014/main" id="{110E5D38-D8F6-2101-01A4-82278865B75C}"/>
              </a:ext>
            </a:extLst>
          </p:cNvPr>
          <p:cNvCxnSpPr>
            <a:cxnSpLocks/>
          </p:cNvCxnSpPr>
          <p:nvPr/>
        </p:nvCxnSpPr>
        <p:spPr>
          <a:xfrm>
            <a:off x="10219115" y="4472739"/>
            <a:ext cx="12000" cy="842577"/>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FFF82CF-66B6-76B9-AAFB-F2B02750B743}"/>
              </a:ext>
            </a:extLst>
          </p:cNvPr>
          <p:cNvSpPr txBox="1"/>
          <p:nvPr/>
        </p:nvSpPr>
        <p:spPr>
          <a:xfrm>
            <a:off x="7639045" y="5199267"/>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Optimize performance</a:t>
            </a:r>
          </a:p>
        </p:txBody>
      </p:sp>
      <p:sp>
        <p:nvSpPr>
          <p:cNvPr id="8" name="TextBox 7">
            <a:extLst>
              <a:ext uri="{FF2B5EF4-FFF2-40B4-BE49-F238E27FC236}">
                <a16:creationId xmlns:a16="http://schemas.microsoft.com/office/drawing/2014/main" id="{C6A073EA-2367-939B-7FD4-E2688AF25E07}"/>
              </a:ext>
            </a:extLst>
          </p:cNvPr>
          <p:cNvSpPr txBox="1"/>
          <p:nvPr/>
        </p:nvSpPr>
        <p:spPr>
          <a:xfrm>
            <a:off x="4488210" y="5196937"/>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Create objects in a </a:t>
            </a:r>
            <a:r>
              <a:rPr lang="en-GB" sz="850" b="1" dirty="0" err="1">
                <a:solidFill>
                  <a:schemeClr val="accent2">
                    <a:lumMod val="100000"/>
                  </a:schemeClr>
                </a:solidFill>
                <a:latin typeface="Segoe UI" panose="020B0502040204020203" pitchFamily="34" charset="0"/>
              </a:rPr>
              <a:t>lakehouse</a:t>
            </a:r>
            <a:r>
              <a:rPr lang="en-GB" sz="850" b="1" dirty="0">
                <a:solidFill>
                  <a:schemeClr val="accent2">
                    <a:lumMod val="100000"/>
                  </a:schemeClr>
                </a:solidFill>
                <a:latin typeface="Segoe UI" panose="020B0502040204020203" pitchFamily="34" charset="0"/>
              </a:rPr>
              <a:t> or warehouse</a:t>
            </a:r>
          </a:p>
        </p:txBody>
      </p:sp>
      <p:pic>
        <p:nvPicPr>
          <p:cNvPr id="15" name="Picture 2" descr="Checkmark PNG, Checkmark Transparent Background - FreeIconsPNG">
            <a:extLst>
              <a:ext uri="{FF2B5EF4-FFF2-40B4-BE49-F238E27FC236}">
                <a16:creationId xmlns:a16="http://schemas.microsoft.com/office/drawing/2014/main" id="{065C5953-2779-1552-2B6A-927D94285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545" y="4718944"/>
            <a:ext cx="471464" cy="4478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mark PNG, Checkmark Transparent Background - FreeIconsPNG">
            <a:extLst>
              <a:ext uri="{FF2B5EF4-FFF2-40B4-BE49-F238E27FC236}">
                <a16:creationId xmlns:a16="http://schemas.microsoft.com/office/drawing/2014/main" id="{15D3FC06-90A4-7CA4-9BE0-0CDDC0544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7378" y="4718944"/>
            <a:ext cx="471464" cy="44789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a:extLst>
              <a:ext uri="{FF2B5EF4-FFF2-40B4-BE49-F238E27FC236}">
                <a16:creationId xmlns:a16="http://schemas.microsoft.com/office/drawing/2014/main" id="{0DB306D2-C3C8-8542-582B-EE91C0F901CC}"/>
              </a:ext>
            </a:extLst>
          </p:cNvPr>
          <p:cNvCxnSpPr>
            <a:cxnSpLocks/>
            <a:stCxn id="7" idx="1"/>
            <a:endCxn id="8" idx="3"/>
          </p:cNvCxnSpPr>
          <p:nvPr/>
        </p:nvCxnSpPr>
        <p:spPr>
          <a:xfrm flipH="1" flipV="1">
            <a:off x="7080280" y="5308506"/>
            <a:ext cx="558765" cy="2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1C8BC768-DC1A-BC24-9256-57AD5F8C2844}"/>
              </a:ext>
            </a:extLst>
          </p:cNvPr>
          <p:cNvSpPr txBox="1"/>
          <p:nvPr/>
        </p:nvSpPr>
        <p:spPr>
          <a:xfrm>
            <a:off x="7627045" y="4363682"/>
            <a:ext cx="2592070" cy="223138"/>
          </a:xfrm>
          <a:prstGeom prst="rect">
            <a:avLst/>
          </a:prstGeom>
          <a:solidFill>
            <a:schemeClr val="bg1">
              <a:lumMod val="100000"/>
            </a:schemeClr>
          </a:solidFill>
        </p:spPr>
        <p:txBody>
          <a:bodyPr wrap="square">
            <a:spAutoFit/>
          </a:bodyPr>
          <a:lstStyle/>
          <a:p>
            <a:pPr algn="l"/>
            <a:r>
              <a:rPr lang="en-GB" sz="850" b="1" dirty="0">
                <a:solidFill>
                  <a:schemeClr val="accent2">
                    <a:lumMod val="100000"/>
                  </a:schemeClr>
                </a:solidFill>
                <a:latin typeface="Segoe UI" panose="020B0502040204020203" pitchFamily="34" charset="0"/>
              </a:rPr>
              <a:t>Transform Data</a:t>
            </a:r>
          </a:p>
        </p:txBody>
      </p:sp>
    </p:spTree>
    <p:extLst>
      <p:ext uri="{BB962C8B-B14F-4D97-AF65-F5344CB8AC3E}">
        <p14:creationId xmlns:p14="http://schemas.microsoft.com/office/powerpoint/2010/main" val="4007015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2353CE-D569-D62E-50D0-A3F43E62292B}"/>
              </a:ext>
            </a:extLst>
          </p:cNvPr>
          <p:cNvSpPr/>
          <p:nvPr/>
        </p:nvSpPr>
        <p:spPr>
          <a:xfrm>
            <a:off x="876872" y="1968660"/>
            <a:ext cx="9786794" cy="3047612"/>
          </a:xfrm>
          <a:prstGeom prst="rect">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0083" tIns="102050" rIns="170083" bIns="102050" rtlCol="0" anchor="ctr"/>
          <a:lstStyle/>
          <a:p>
            <a:pPr algn="ctr" defTabSz="864017">
              <a:defRPr/>
            </a:pPr>
            <a:endParaRPr lang="en-DK" sz="1890" err="1">
              <a:solidFill>
                <a:prstClr val="black">
                  <a:lumMod val="100000"/>
                </a:prstClr>
              </a:solidFill>
              <a:latin typeface="Arial"/>
            </a:endParaRPr>
          </a:p>
        </p:txBody>
      </p:sp>
      <p:sp>
        <p:nvSpPr>
          <p:cNvPr id="3" name="Rectangle 2">
            <a:extLst>
              <a:ext uri="{FF2B5EF4-FFF2-40B4-BE49-F238E27FC236}">
                <a16:creationId xmlns:a16="http://schemas.microsoft.com/office/drawing/2014/main" id="{023EB93B-F450-41FA-7C07-3ECC4D53317C}"/>
              </a:ext>
            </a:extLst>
          </p:cNvPr>
          <p:cNvSpPr/>
          <p:nvPr/>
        </p:nvSpPr>
        <p:spPr>
          <a:xfrm>
            <a:off x="1487523" y="1859291"/>
            <a:ext cx="2763416" cy="3458156"/>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0083" tIns="102050" rIns="170083" bIns="102050" rtlCol="0" anchor="ctr"/>
          <a:lstStyle/>
          <a:p>
            <a:pPr algn="ctr" defTabSz="864017">
              <a:defRPr/>
            </a:pPr>
            <a:endParaRPr lang="en-GB" sz="1323" dirty="0">
              <a:solidFill>
                <a:srgbClr val="000000"/>
              </a:solidFill>
              <a:latin typeface="Arial"/>
            </a:endParaRPr>
          </a:p>
        </p:txBody>
      </p:sp>
      <p:sp>
        <p:nvSpPr>
          <p:cNvPr id="4" name="Rectangle 3">
            <a:extLst>
              <a:ext uri="{FF2B5EF4-FFF2-40B4-BE49-F238E27FC236}">
                <a16:creationId xmlns:a16="http://schemas.microsoft.com/office/drawing/2014/main" id="{730C75E7-7DA0-8D37-9466-88F1577DBDC2}"/>
              </a:ext>
            </a:extLst>
          </p:cNvPr>
          <p:cNvSpPr/>
          <p:nvPr/>
        </p:nvSpPr>
        <p:spPr>
          <a:xfrm>
            <a:off x="4628266" y="1859291"/>
            <a:ext cx="2763416" cy="3458156"/>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0083" tIns="102050" rIns="170083" bIns="102050" rtlCol="0" anchor="ctr"/>
          <a:lstStyle/>
          <a:p>
            <a:pPr algn="ctr" defTabSz="864017">
              <a:defRPr/>
            </a:pPr>
            <a:endParaRPr lang="en-DK" sz="1890" err="1">
              <a:solidFill>
                <a:srgbClr val="000000"/>
              </a:solidFill>
              <a:latin typeface="Arial"/>
            </a:endParaRPr>
          </a:p>
        </p:txBody>
      </p:sp>
      <p:sp>
        <p:nvSpPr>
          <p:cNvPr id="5" name="Rectangle 4">
            <a:extLst>
              <a:ext uri="{FF2B5EF4-FFF2-40B4-BE49-F238E27FC236}">
                <a16:creationId xmlns:a16="http://schemas.microsoft.com/office/drawing/2014/main" id="{CE979534-CF12-53BC-8A0D-8FD5956C5695}"/>
              </a:ext>
            </a:extLst>
          </p:cNvPr>
          <p:cNvSpPr/>
          <p:nvPr/>
        </p:nvSpPr>
        <p:spPr>
          <a:xfrm>
            <a:off x="7769008" y="1859291"/>
            <a:ext cx="2763416" cy="3458156"/>
          </a:xfrm>
          <a:prstGeom prst="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0083" tIns="102050" rIns="170083" bIns="102050" rtlCol="0" anchor="ctr"/>
          <a:lstStyle/>
          <a:p>
            <a:pPr algn="ctr" defTabSz="864017">
              <a:defRPr/>
            </a:pPr>
            <a:endParaRPr lang="en-DK" sz="1890" err="1">
              <a:solidFill>
                <a:srgbClr val="000000"/>
              </a:solidFill>
              <a:latin typeface="Arial"/>
            </a:endParaRPr>
          </a:p>
        </p:txBody>
      </p:sp>
      <p:sp>
        <p:nvSpPr>
          <p:cNvPr id="11" name="TextBox 10">
            <a:extLst>
              <a:ext uri="{FF2B5EF4-FFF2-40B4-BE49-F238E27FC236}">
                <a16:creationId xmlns:a16="http://schemas.microsoft.com/office/drawing/2014/main" id="{0B933052-31DC-29C4-7D4E-E02BB9EDB088}"/>
              </a:ext>
            </a:extLst>
          </p:cNvPr>
          <p:cNvSpPr txBox="1"/>
          <p:nvPr/>
        </p:nvSpPr>
        <p:spPr>
          <a:xfrm rot="16200000">
            <a:off x="418874" y="3425855"/>
            <a:ext cx="1526656" cy="325025"/>
          </a:xfrm>
          <a:prstGeom prst="rect">
            <a:avLst/>
          </a:prstGeom>
          <a:noFill/>
        </p:spPr>
        <p:txBody>
          <a:bodyPr wrap="square">
            <a:spAutoFit/>
          </a:bodyPr>
          <a:lstStyle/>
          <a:p>
            <a:pPr algn="ctr" defTabSz="864017" fontAlgn="b">
              <a:defRPr/>
            </a:pPr>
            <a:r>
              <a:rPr lang="da-DK" sz="1512" b="1" dirty="0">
                <a:solidFill>
                  <a:srgbClr val="FFFFFF"/>
                </a:solidFill>
                <a:latin typeface="Aptos"/>
              </a:rPr>
              <a:t>DESCRIPTION</a:t>
            </a:r>
            <a:endParaRPr lang="en-GB" sz="1512" b="1" dirty="0">
              <a:solidFill>
                <a:srgbClr val="FFFFFF"/>
              </a:solidFill>
              <a:latin typeface="Aptos"/>
            </a:endParaRPr>
          </a:p>
        </p:txBody>
      </p:sp>
      <p:sp>
        <p:nvSpPr>
          <p:cNvPr id="15" name="TextBox 14">
            <a:extLst>
              <a:ext uri="{FF2B5EF4-FFF2-40B4-BE49-F238E27FC236}">
                <a16:creationId xmlns:a16="http://schemas.microsoft.com/office/drawing/2014/main" id="{BEB449F5-F2D6-0AA3-F62E-6DC1D611B9D3}"/>
              </a:ext>
            </a:extLst>
          </p:cNvPr>
          <p:cNvSpPr txBox="1"/>
          <p:nvPr/>
        </p:nvSpPr>
        <p:spPr>
          <a:xfrm>
            <a:off x="1487523" y="2012296"/>
            <a:ext cx="2763416" cy="2536913"/>
          </a:xfrm>
          <a:prstGeom prst="rect">
            <a:avLst/>
          </a:prstGeom>
          <a:noFill/>
        </p:spPr>
        <p:txBody>
          <a:bodyPr wrap="square">
            <a:spAutoFit/>
          </a:bodyPr>
          <a:lstStyle/>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Clean and prepare data. Filtering, dealing with missing values.</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Combine data. Some lightweight feature engineering.</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Data Exploration and Analysis</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Data Visualization &amp; Reporting</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Data Collaboration and Sharing</a:t>
            </a:r>
          </a:p>
        </p:txBody>
      </p:sp>
      <p:sp>
        <p:nvSpPr>
          <p:cNvPr id="16" name="TextBox 15">
            <a:extLst>
              <a:ext uri="{FF2B5EF4-FFF2-40B4-BE49-F238E27FC236}">
                <a16:creationId xmlns:a16="http://schemas.microsoft.com/office/drawing/2014/main" id="{BE872C49-68A3-F6E5-34EE-713F2BF7E49F}"/>
              </a:ext>
            </a:extLst>
          </p:cNvPr>
          <p:cNvSpPr txBox="1"/>
          <p:nvPr/>
        </p:nvSpPr>
        <p:spPr>
          <a:xfrm>
            <a:off x="4628266" y="2012296"/>
            <a:ext cx="2763416" cy="2536913"/>
          </a:xfrm>
          <a:prstGeom prst="rect">
            <a:avLst/>
          </a:prstGeom>
          <a:noFill/>
        </p:spPr>
        <p:txBody>
          <a:bodyPr wrap="square">
            <a:spAutoFit/>
          </a:bodyPr>
          <a:lstStyle/>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Extract data from source systems.</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Build pipelines to clean, transform and store data in Data Warehouses/</a:t>
            </a:r>
            <a:r>
              <a:rPr lang="en-GB" sz="1323" dirty="0" err="1">
                <a:solidFill>
                  <a:schemeClr val="tx1">
                    <a:lumMod val="100000"/>
                  </a:schemeClr>
                </a:solidFill>
                <a:latin typeface="Arial"/>
              </a:rPr>
              <a:t>Lakehouess</a:t>
            </a:r>
            <a:r>
              <a:rPr lang="en-GB" sz="1323" dirty="0">
                <a:solidFill>
                  <a:schemeClr val="tx1">
                    <a:lumMod val="100000"/>
                  </a:schemeClr>
                </a:solidFill>
                <a:latin typeface="Arial"/>
              </a:rPr>
              <a:t>.</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Architecture design of Data Warehouses/</a:t>
            </a:r>
            <a:r>
              <a:rPr lang="en-GB" sz="1323" dirty="0" err="1">
                <a:solidFill>
                  <a:schemeClr val="tx1">
                    <a:lumMod val="100000"/>
                  </a:schemeClr>
                </a:solidFill>
                <a:latin typeface="Arial"/>
              </a:rPr>
              <a:t>Lakehouses</a:t>
            </a:r>
            <a:r>
              <a:rPr lang="en-GB" sz="1323" dirty="0">
                <a:solidFill>
                  <a:schemeClr val="tx1">
                    <a:lumMod val="100000"/>
                  </a:schemeClr>
                </a:solidFill>
                <a:latin typeface="Arial"/>
              </a:rPr>
              <a:t>.</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Managing metadata.</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Tracking and monitoring pipeline stability.</a:t>
            </a:r>
          </a:p>
        </p:txBody>
      </p:sp>
      <p:sp>
        <p:nvSpPr>
          <p:cNvPr id="17" name="TextBox 16">
            <a:extLst>
              <a:ext uri="{FF2B5EF4-FFF2-40B4-BE49-F238E27FC236}">
                <a16:creationId xmlns:a16="http://schemas.microsoft.com/office/drawing/2014/main" id="{66E6A47E-BCD0-337D-E5FE-B9651E8D4477}"/>
              </a:ext>
            </a:extLst>
          </p:cNvPr>
          <p:cNvSpPr txBox="1"/>
          <p:nvPr/>
        </p:nvSpPr>
        <p:spPr>
          <a:xfrm>
            <a:off x="7769008" y="2012295"/>
            <a:ext cx="2763416" cy="2639505"/>
          </a:xfrm>
          <a:prstGeom prst="rect">
            <a:avLst/>
          </a:prstGeom>
          <a:noFill/>
        </p:spPr>
        <p:txBody>
          <a:bodyPr wrap="square">
            <a:spAutoFit/>
          </a:bodyPr>
          <a:lstStyle/>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The Link between Business and Platform</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Deploy Data Models</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Build Data Products</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Build and scale Pipelines</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Implement software development practices (CI/CD), Version Control</a:t>
            </a:r>
          </a:p>
          <a:p>
            <a:pPr marL="340507" indent="-253505" defTabSz="864017">
              <a:spcAft>
                <a:spcPts val="378"/>
              </a:spcAft>
              <a:buFont typeface="Wingdings" panose="05000000000000000000" pitchFamily="2" charset="2"/>
              <a:buChar char="ü"/>
              <a:defRPr/>
            </a:pPr>
            <a:r>
              <a:rPr lang="en-GB" sz="1323" dirty="0">
                <a:solidFill>
                  <a:schemeClr val="tx1">
                    <a:lumMod val="100000"/>
                  </a:schemeClr>
                </a:solidFill>
                <a:latin typeface="Arial"/>
              </a:rPr>
              <a:t>Implement governance measures.</a:t>
            </a:r>
          </a:p>
          <a:p>
            <a:pPr marL="340507" indent="-253505" defTabSz="864017">
              <a:spcAft>
                <a:spcPts val="378"/>
              </a:spcAft>
              <a:buFont typeface="Wingdings" panose="05000000000000000000" pitchFamily="2" charset="2"/>
              <a:buChar char="ü"/>
              <a:defRPr/>
            </a:pPr>
            <a:endParaRPr lang="en-GB" sz="1323" dirty="0">
              <a:solidFill>
                <a:schemeClr val="tx1">
                  <a:lumMod val="100000"/>
                </a:schemeClr>
              </a:solidFill>
              <a:latin typeface="Arial"/>
            </a:endParaRPr>
          </a:p>
        </p:txBody>
      </p:sp>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6</a:t>
            </a:fld>
            <a:endParaRPr lang="en-GB" sz="756">
              <a:solidFill>
                <a:prstClr val="black"/>
              </a:solidFill>
              <a:latin typeface="Arial"/>
            </a:endParaRPr>
          </a:p>
        </p:txBody>
      </p:sp>
      <p:sp>
        <p:nvSpPr>
          <p:cNvPr id="2" name="Title 31">
            <a:extLst>
              <a:ext uri="{FF2B5EF4-FFF2-40B4-BE49-F238E27FC236}">
                <a16:creationId xmlns:a16="http://schemas.microsoft.com/office/drawing/2014/main" id="{0E6A89BD-A48C-E658-FAA8-CC7DF8ABE883}"/>
              </a:ext>
            </a:extLst>
          </p:cNvPr>
          <p:cNvSpPr txBox="1">
            <a:spLocks/>
          </p:cNvSpPr>
          <p:nvPr/>
        </p:nvSpPr>
        <p:spPr>
          <a:xfrm>
            <a:off x="1487523" y="1463902"/>
            <a:ext cx="2763417" cy="397807"/>
          </a:xfrm>
          <a:prstGeom prst="rect">
            <a:avLst/>
          </a:prstGeom>
        </p:spPr>
        <p:txBody>
          <a:bodyPr/>
          <a:lstStyle>
            <a:lvl1pPr algn="l" defTabSz="914400" rtl="0" eaLnBrk="1" latinLnBrk="0" hangingPunct="1">
              <a:lnSpc>
                <a:spcPct val="83000"/>
              </a:lnSpc>
              <a:spcBef>
                <a:spcPct val="0"/>
              </a:spcBef>
              <a:buNone/>
              <a:defRPr sz="4000" b="1" kern="1200">
                <a:solidFill>
                  <a:schemeClr val="tx1"/>
                </a:solidFill>
                <a:latin typeface="+mj-lt"/>
                <a:ea typeface="+mj-ea"/>
                <a:cs typeface="+mj-cs"/>
              </a:defRPr>
            </a:lvl1pPr>
          </a:lstStyle>
          <a:p>
            <a:pPr algn="ctr"/>
            <a:r>
              <a:rPr lang="en-GB" sz="1512" dirty="0">
                <a:solidFill>
                  <a:schemeClr val="bg1">
                    <a:lumMod val="100000"/>
                  </a:schemeClr>
                </a:solidFill>
              </a:rPr>
              <a:t>Data Analyst</a:t>
            </a:r>
            <a:endParaRPr lang="en-DK" sz="1512" dirty="0">
              <a:solidFill>
                <a:schemeClr val="bg1">
                  <a:lumMod val="100000"/>
                </a:schemeClr>
              </a:solidFill>
            </a:endParaRPr>
          </a:p>
        </p:txBody>
      </p:sp>
      <p:sp>
        <p:nvSpPr>
          <p:cNvPr id="14" name="Title 31">
            <a:extLst>
              <a:ext uri="{FF2B5EF4-FFF2-40B4-BE49-F238E27FC236}">
                <a16:creationId xmlns:a16="http://schemas.microsoft.com/office/drawing/2014/main" id="{F8A65336-2EF1-B890-DFDC-60764FEFF09C}"/>
              </a:ext>
            </a:extLst>
          </p:cNvPr>
          <p:cNvSpPr txBox="1">
            <a:spLocks/>
          </p:cNvSpPr>
          <p:nvPr/>
        </p:nvSpPr>
        <p:spPr>
          <a:xfrm>
            <a:off x="4628265" y="1463902"/>
            <a:ext cx="2763417" cy="397807"/>
          </a:xfrm>
          <a:prstGeom prst="rect">
            <a:avLst/>
          </a:prstGeom>
        </p:spPr>
        <p:txBody>
          <a:bodyPr/>
          <a:lstStyle>
            <a:lvl1pPr algn="l" defTabSz="914400" rtl="0" eaLnBrk="1" latinLnBrk="0" hangingPunct="1">
              <a:lnSpc>
                <a:spcPct val="83000"/>
              </a:lnSpc>
              <a:spcBef>
                <a:spcPct val="0"/>
              </a:spcBef>
              <a:buNone/>
              <a:defRPr sz="4000" b="1" kern="1200">
                <a:solidFill>
                  <a:schemeClr val="tx1"/>
                </a:solidFill>
                <a:latin typeface="+mj-lt"/>
                <a:ea typeface="+mj-ea"/>
                <a:cs typeface="+mj-cs"/>
              </a:defRPr>
            </a:lvl1pPr>
          </a:lstStyle>
          <a:p>
            <a:pPr algn="ctr"/>
            <a:r>
              <a:rPr lang="en-GB" sz="1512" dirty="0">
                <a:solidFill>
                  <a:schemeClr val="bg1">
                    <a:lumMod val="100000"/>
                  </a:schemeClr>
                </a:solidFill>
              </a:rPr>
              <a:t>Data Engineer</a:t>
            </a:r>
            <a:endParaRPr lang="en-DK" sz="1512" dirty="0">
              <a:solidFill>
                <a:schemeClr val="bg1">
                  <a:lumMod val="100000"/>
                </a:schemeClr>
              </a:solidFill>
            </a:endParaRPr>
          </a:p>
        </p:txBody>
      </p:sp>
      <p:sp>
        <p:nvSpPr>
          <p:cNvPr id="18" name="Title 31">
            <a:extLst>
              <a:ext uri="{FF2B5EF4-FFF2-40B4-BE49-F238E27FC236}">
                <a16:creationId xmlns:a16="http://schemas.microsoft.com/office/drawing/2014/main" id="{2AD2D512-BAE5-9B0E-B163-8B33D2FF4E93}"/>
              </a:ext>
            </a:extLst>
          </p:cNvPr>
          <p:cNvSpPr txBox="1">
            <a:spLocks/>
          </p:cNvSpPr>
          <p:nvPr/>
        </p:nvSpPr>
        <p:spPr>
          <a:xfrm>
            <a:off x="7769008" y="1463902"/>
            <a:ext cx="2763417" cy="397807"/>
          </a:xfrm>
          <a:prstGeom prst="rect">
            <a:avLst/>
          </a:prstGeom>
        </p:spPr>
        <p:txBody>
          <a:bodyPr/>
          <a:lstStyle>
            <a:lvl1pPr algn="l" defTabSz="914400" rtl="0" eaLnBrk="1" latinLnBrk="0" hangingPunct="1">
              <a:lnSpc>
                <a:spcPct val="83000"/>
              </a:lnSpc>
              <a:spcBef>
                <a:spcPct val="0"/>
              </a:spcBef>
              <a:buNone/>
              <a:defRPr sz="4000" b="1" kern="1200">
                <a:solidFill>
                  <a:schemeClr val="tx1"/>
                </a:solidFill>
                <a:latin typeface="+mj-lt"/>
                <a:ea typeface="+mj-ea"/>
                <a:cs typeface="+mj-cs"/>
              </a:defRPr>
            </a:lvl1pPr>
          </a:lstStyle>
          <a:p>
            <a:pPr algn="ctr"/>
            <a:r>
              <a:rPr lang="en-GB" sz="1512" dirty="0">
                <a:solidFill>
                  <a:schemeClr val="bg1">
                    <a:lumMod val="100000"/>
                  </a:schemeClr>
                </a:solidFill>
              </a:rPr>
              <a:t>Analytics Engineer</a:t>
            </a:r>
            <a:endParaRPr lang="en-DK" sz="1512" dirty="0">
              <a:solidFill>
                <a:schemeClr val="bg1">
                  <a:lumMod val="100000"/>
                </a:schemeClr>
              </a:solidFill>
            </a:endParaRPr>
          </a:p>
        </p:txBody>
      </p:sp>
    </p:spTree>
    <p:extLst>
      <p:ext uri="{BB962C8B-B14F-4D97-AF65-F5344CB8AC3E}">
        <p14:creationId xmlns:p14="http://schemas.microsoft.com/office/powerpoint/2010/main" val="1527406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01028A-6D57-1486-C6C7-924FABBDCABB}"/>
              </a:ext>
            </a:extLst>
          </p:cNvPr>
          <p:cNvSpPr>
            <a:spLocks noGrp="1"/>
          </p:cNvSpPr>
          <p:nvPr>
            <p:ph type="title"/>
          </p:nvPr>
        </p:nvSpPr>
        <p:spPr/>
        <p:txBody>
          <a:bodyPr/>
          <a:lstStyle/>
          <a:p>
            <a:endParaRPr lang="en-DK"/>
          </a:p>
        </p:txBody>
      </p:sp>
      <p:sp>
        <p:nvSpPr>
          <p:cNvPr id="2" name="TextBox 1">
            <a:extLst>
              <a:ext uri="{FF2B5EF4-FFF2-40B4-BE49-F238E27FC236}">
                <a16:creationId xmlns:a16="http://schemas.microsoft.com/office/drawing/2014/main" id="{D9A2900F-812A-ED53-94B3-7CB13B0B7351}"/>
              </a:ext>
            </a:extLst>
          </p:cNvPr>
          <p:cNvSpPr txBox="1"/>
          <p:nvPr/>
        </p:nvSpPr>
        <p:spPr>
          <a:xfrm>
            <a:off x="1799151" y="693788"/>
            <a:ext cx="8225976" cy="4710905"/>
          </a:xfrm>
          <a:prstGeom prst="rect">
            <a:avLst/>
          </a:prstGeom>
          <a:noFill/>
        </p:spPr>
        <p:txBody>
          <a:bodyPr wrap="square" lIns="0" tIns="0" rIns="0" bIns="0" rtlCol="0">
            <a:spAutoFit/>
          </a:bodyPr>
          <a:lstStyle/>
          <a:p>
            <a:pPr algn="ctr"/>
            <a:r>
              <a:rPr lang="en-US" sz="5102" b="1" dirty="0">
                <a:solidFill>
                  <a:schemeClr val="bg1">
                    <a:lumMod val="100000"/>
                  </a:schemeClr>
                </a:solidFill>
              </a:rPr>
              <a:t>It is impossible to know everything.</a:t>
            </a:r>
          </a:p>
          <a:p>
            <a:pPr algn="ctr"/>
            <a:endParaRPr lang="en-US" sz="5102" b="1" dirty="0">
              <a:solidFill>
                <a:schemeClr val="bg1">
                  <a:lumMod val="100000"/>
                </a:schemeClr>
              </a:solidFill>
            </a:endParaRPr>
          </a:p>
          <a:p>
            <a:pPr algn="ctr"/>
            <a:r>
              <a:rPr lang="en-US" sz="5102" b="1" dirty="0">
                <a:solidFill>
                  <a:schemeClr val="bg1">
                    <a:lumMod val="100000"/>
                  </a:schemeClr>
                </a:solidFill>
              </a:rPr>
              <a:t>Start with the stuff that comes most natural to an you…</a:t>
            </a:r>
          </a:p>
        </p:txBody>
      </p:sp>
    </p:spTree>
    <p:extLst>
      <p:ext uri="{BB962C8B-B14F-4D97-AF65-F5344CB8AC3E}">
        <p14:creationId xmlns:p14="http://schemas.microsoft.com/office/powerpoint/2010/main" val="10525924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B3296-7002-64A6-A8EC-6A36078B968A}"/>
              </a:ext>
            </a:extLst>
          </p:cNvPr>
          <p:cNvSpPr>
            <a:spLocks noGrp="1"/>
          </p:cNvSpPr>
          <p:nvPr>
            <p:ph type="title"/>
          </p:nvPr>
        </p:nvSpPr>
        <p:spPr/>
        <p:txBody>
          <a:bodyPr/>
          <a:lstStyle/>
          <a:p>
            <a:endParaRPr lang="en-DK"/>
          </a:p>
        </p:txBody>
      </p:sp>
      <p:pic>
        <p:nvPicPr>
          <p:cNvPr id="2050" name="Picture 2" descr="Køb Victorinox Swiss Army Knife Camper, Red - Multitool (7611160100146) -  Victorinox">
            <a:extLst>
              <a:ext uri="{FF2B5EF4-FFF2-40B4-BE49-F238E27FC236}">
                <a16:creationId xmlns:a16="http://schemas.microsoft.com/office/drawing/2014/main" id="{42710F21-4E03-E52E-6492-63AEA6103B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332" y="1488040"/>
            <a:ext cx="3972107" cy="3972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BB2774-D9F7-EEA8-0BEB-6F997C92D91B}"/>
              </a:ext>
            </a:extLst>
          </p:cNvPr>
          <p:cNvSpPr txBox="1"/>
          <p:nvPr/>
        </p:nvSpPr>
        <p:spPr>
          <a:xfrm>
            <a:off x="1799151" y="303411"/>
            <a:ext cx="8225976" cy="785151"/>
          </a:xfrm>
          <a:prstGeom prst="rect">
            <a:avLst/>
          </a:prstGeom>
          <a:noFill/>
        </p:spPr>
        <p:txBody>
          <a:bodyPr wrap="square" lIns="0" tIns="0" rIns="0" bIns="0" rtlCol="0">
            <a:spAutoFit/>
          </a:bodyPr>
          <a:lstStyle/>
          <a:p>
            <a:pPr algn="ctr"/>
            <a:r>
              <a:rPr lang="en-US" sz="5102" b="1" dirty="0">
                <a:solidFill>
                  <a:schemeClr val="bg1">
                    <a:lumMod val="100000"/>
                  </a:schemeClr>
                </a:solidFill>
              </a:rPr>
              <a:t>And in no time:</a:t>
            </a:r>
          </a:p>
        </p:txBody>
      </p:sp>
      <p:pic>
        <p:nvPicPr>
          <p:cNvPr id="3" name="Graphic 2">
            <a:extLst>
              <a:ext uri="{FF2B5EF4-FFF2-40B4-BE49-F238E27FC236}">
                <a16:creationId xmlns:a16="http://schemas.microsoft.com/office/drawing/2014/main" id="{A941CCA2-EF2F-87A0-01D6-028120B72B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1048" y="1824049"/>
            <a:ext cx="3174258" cy="3174258"/>
          </a:xfrm>
          <a:prstGeom prst="rect">
            <a:avLst/>
          </a:prstGeom>
        </p:spPr>
      </p:pic>
    </p:spTree>
    <p:extLst>
      <p:ext uri="{BB962C8B-B14F-4D97-AF65-F5344CB8AC3E}">
        <p14:creationId xmlns:p14="http://schemas.microsoft.com/office/powerpoint/2010/main" val="2372135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61EB-2CF6-C6DB-F4BB-54ECA77A3743}"/>
              </a:ext>
            </a:extLst>
          </p:cNvPr>
          <p:cNvSpPr>
            <a:spLocks noGrp="1"/>
          </p:cNvSpPr>
          <p:nvPr>
            <p:ph type="ctrTitle"/>
          </p:nvPr>
        </p:nvSpPr>
        <p:spPr/>
        <p:txBody>
          <a:bodyPr>
            <a:noAutofit/>
          </a:bodyPr>
          <a:lstStyle/>
          <a:p>
            <a:r>
              <a:rPr lang="en-US" sz="6000" dirty="0"/>
              <a:t>If Time: Examples of an analyst (me) trying to take on fabric</a:t>
            </a:r>
          </a:p>
        </p:txBody>
      </p:sp>
    </p:spTree>
    <p:extLst>
      <p:ext uri="{BB962C8B-B14F-4D97-AF65-F5344CB8AC3E}">
        <p14:creationId xmlns:p14="http://schemas.microsoft.com/office/powerpoint/2010/main" val="2591457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FA191-5CCC-43CB-BD83-4F80ED362608}"/>
              </a:ext>
            </a:extLst>
          </p:cNvPr>
          <p:cNvSpPr>
            <a:spLocks noGrp="1"/>
          </p:cNvSpPr>
          <p:nvPr>
            <p:ph type="title"/>
          </p:nvPr>
        </p:nvSpPr>
        <p:spPr>
          <a:xfrm>
            <a:off x="5175228" y="1579544"/>
            <a:ext cx="4830130" cy="1138530"/>
          </a:xfrm>
        </p:spPr>
        <p:txBody>
          <a:bodyPr/>
          <a:lstStyle/>
          <a:p>
            <a:r>
              <a:rPr lang="en-US" dirty="0">
                <a:solidFill>
                  <a:schemeClr val="bg1">
                    <a:lumMod val="100000"/>
                  </a:schemeClr>
                </a:solidFill>
              </a:rPr>
              <a:t>Questions?</a:t>
            </a:r>
          </a:p>
        </p:txBody>
      </p:sp>
      <p:sp>
        <p:nvSpPr>
          <p:cNvPr id="6" name="Slide Number Placeholder 5">
            <a:extLst>
              <a:ext uri="{FF2B5EF4-FFF2-40B4-BE49-F238E27FC236}">
                <a16:creationId xmlns:a16="http://schemas.microsoft.com/office/drawing/2014/main" id="{BAEFF51B-0E28-4171-AE7C-A31AAB42BC73}"/>
              </a:ext>
            </a:extLst>
          </p:cNvPr>
          <p:cNvSpPr>
            <a:spLocks noGrp="1"/>
          </p:cNvSpPr>
          <p:nvPr>
            <p:ph type="sldNum" sz="quarter" idx="12"/>
          </p:nvPr>
        </p:nvSpPr>
        <p:spPr>
          <a:xfrm>
            <a:off x="8136308" y="6006162"/>
            <a:ext cx="2592070" cy="345009"/>
          </a:xfrm>
        </p:spPr>
        <p:txBody>
          <a:bodyPr/>
          <a:lstStyle/>
          <a:p>
            <a:fld id="{B5CEABB6-07DC-46E8-9B57-56EC44A396E5}" type="slidenum">
              <a:rPr lang="en-US" smtClean="0"/>
              <a:pPr/>
              <a:t>63</a:t>
            </a:fld>
            <a:endParaRPr lang="en-US" dirty="0"/>
          </a:p>
        </p:txBody>
      </p:sp>
      <p:sp>
        <p:nvSpPr>
          <p:cNvPr id="3" name="Title 1">
            <a:extLst>
              <a:ext uri="{FF2B5EF4-FFF2-40B4-BE49-F238E27FC236}">
                <a16:creationId xmlns:a16="http://schemas.microsoft.com/office/drawing/2014/main" id="{E753D905-6030-AAFC-7CD0-6BEC2A2BA5AA}"/>
              </a:ext>
            </a:extLst>
          </p:cNvPr>
          <p:cNvSpPr txBox="1">
            <a:spLocks/>
          </p:cNvSpPr>
          <p:nvPr/>
        </p:nvSpPr>
        <p:spPr>
          <a:xfrm>
            <a:off x="5175228" y="2915201"/>
            <a:ext cx="5040085" cy="2977541"/>
          </a:xfrm>
          <a:prstGeom prst="rect">
            <a:avLst/>
          </a:prstGeom>
        </p:spPr>
        <p:txBody>
          <a:bodyPr vert="horz" lIns="86402" tIns="43201" rIns="86402" bIns="43201" rtlCol="0" anchor="b">
            <a:normAutofit fontScale="97500"/>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br>
              <a:rPr lang="en-GB" sz="1512" dirty="0">
                <a:solidFill>
                  <a:schemeClr val="bg1">
                    <a:lumMod val="100000"/>
                  </a:schemeClr>
                </a:solidFill>
              </a:rPr>
            </a:br>
            <a:r>
              <a:rPr lang="en-GB" sz="1512" dirty="0">
                <a:solidFill>
                  <a:schemeClr val="bg1">
                    <a:lumMod val="100000"/>
                  </a:schemeClr>
                </a:solidFill>
              </a:rPr>
              <a:t>feel Free to connect with me.</a:t>
            </a:r>
            <a:br>
              <a:rPr lang="en-GB" sz="1512" dirty="0">
                <a:solidFill>
                  <a:schemeClr val="bg1">
                    <a:lumMod val="100000"/>
                  </a:schemeClr>
                </a:solidFill>
              </a:rPr>
            </a:br>
            <a:br>
              <a:rPr lang="en-GB" sz="1512" dirty="0">
                <a:solidFill>
                  <a:schemeClr val="bg1">
                    <a:lumMod val="100000"/>
                  </a:schemeClr>
                </a:solidFill>
              </a:rPr>
            </a:br>
            <a:r>
              <a:rPr lang="en-GB" sz="1512" dirty="0">
                <a:solidFill>
                  <a:schemeClr val="bg1">
                    <a:lumMod val="100000"/>
                  </a:schemeClr>
                </a:solidFill>
              </a:rPr>
              <a:t>LinkedIn: </a:t>
            </a:r>
            <a:br>
              <a:rPr lang="en-GB" sz="1512" dirty="0">
                <a:solidFill>
                  <a:schemeClr val="bg1">
                    <a:lumMod val="100000"/>
                  </a:schemeClr>
                </a:solidFill>
              </a:rPr>
            </a:br>
            <a:r>
              <a:rPr lang="en-GB" sz="1512" dirty="0">
                <a:solidFill>
                  <a:schemeClr val="bg1">
                    <a:lumMod val="100000"/>
                  </a:schemeClr>
                </a:solidFill>
              </a:rPr>
              <a:t>https://www.linkedin.com/in/jonvoge/</a:t>
            </a:r>
            <a:br>
              <a:rPr lang="en-GB" sz="1512" dirty="0">
                <a:solidFill>
                  <a:schemeClr val="bg1">
                    <a:lumMod val="100000"/>
                  </a:schemeClr>
                </a:solidFill>
              </a:rPr>
            </a:br>
            <a:br>
              <a:rPr lang="en-GB" sz="1512" dirty="0">
                <a:solidFill>
                  <a:schemeClr val="bg1">
                    <a:lumMod val="100000"/>
                  </a:schemeClr>
                </a:solidFill>
              </a:rPr>
            </a:br>
            <a:r>
              <a:rPr lang="en-GB" sz="1512" dirty="0" err="1">
                <a:solidFill>
                  <a:schemeClr val="bg1">
                    <a:lumMod val="100000"/>
                  </a:schemeClr>
                </a:solidFill>
              </a:rPr>
              <a:t>Sessionize</a:t>
            </a:r>
            <a:r>
              <a:rPr lang="en-GB" sz="1512" dirty="0">
                <a:solidFill>
                  <a:schemeClr val="bg1">
                    <a:lumMod val="100000"/>
                  </a:schemeClr>
                </a:solidFill>
              </a:rPr>
              <a:t>:</a:t>
            </a:r>
            <a:br>
              <a:rPr lang="en-GB" sz="1512" dirty="0">
                <a:solidFill>
                  <a:schemeClr val="bg1">
                    <a:lumMod val="100000"/>
                  </a:schemeClr>
                </a:solidFill>
              </a:rPr>
            </a:br>
            <a:r>
              <a:rPr lang="en-GB" sz="1512" dirty="0">
                <a:solidFill>
                  <a:schemeClr val="bg1">
                    <a:lumMod val="100000"/>
                  </a:schemeClr>
                </a:solidFill>
                <a:hlinkClick r:id="rId2">
                  <a:extLst>
                    <a:ext uri="{A12FA001-AC4F-418D-AE19-62706E023703}">
                      <ahyp:hlinkClr xmlns:ahyp="http://schemas.microsoft.com/office/drawing/2018/hyperlinkcolor" val="tx"/>
                    </a:ext>
                  </a:extLst>
                </a:hlinkClick>
              </a:rPr>
              <a:t>https://sessionize.com/jon-voge</a:t>
            </a:r>
            <a:br>
              <a:rPr lang="en-GB" sz="1512" dirty="0">
                <a:solidFill>
                  <a:schemeClr val="bg1">
                    <a:lumMod val="100000"/>
                  </a:schemeClr>
                </a:solidFill>
              </a:rPr>
            </a:br>
            <a:br>
              <a:rPr lang="en-GB" sz="1512" dirty="0">
                <a:solidFill>
                  <a:schemeClr val="bg1">
                    <a:lumMod val="100000"/>
                  </a:schemeClr>
                </a:solidFill>
              </a:rPr>
            </a:br>
            <a:r>
              <a:rPr lang="en-GB" sz="1512" dirty="0">
                <a:solidFill>
                  <a:schemeClr val="bg1">
                    <a:lumMod val="100000"/>
                  </a:schemeClr>
                </a:solidFill>
              </a:rPr>
              <a:t>Download presentation material from </a:t>
            </a:r>
            <a:r>
              <a:rPr lang="en-GB" sz="1512" dirty="0" err="1">
                <a:solidFill>
                  <a:schemeClr val="bg1">
                    <a:lumMod val="100000"/>
                  </a:schemeClr>
                </a:solidFill>
              </a:rPr>
              <a:t>github</a:t>
            </a:r>
            <a:r>
              <a:rPr lang="en-GB" sz="1512" dirty="0">
                <a:solidFill>
                  <a:schemeClr val="bg1">
                    <a:lumMod val="100000"/>
                  </a:schemeClr>
                </a:solidFill>
              </a:rPr>
              <a:t>: https://github.com/Jonvoge/speaker-material</a:t>
            </a:r>
            <a:br>
              <a:rPr lang="en-GB" sz="1512" dirty="0">
                <a:solidFill>
                  <a:schemeClr val="bg1">
                    <a:lumMod val="100000"/>
                  </a:schemeClr>
                </a:solidFill>
              </a:rPr>
            </a:br>
            <a:endParaRPr lang="en-GB" sz="1512" dirty="0">
              <a:solidFill>
                <a:schemeClr val="bg1">
                  <a:lumMod val="100000"/>
                </a:schemeClr>
              </a:solidFill>
            </a:endParaRPr>
          </a:p>
        </p:txBody>
      </p:sp>
    </p:spTree>
    <p:extLst>
      <p:ext uri="{BB962C8B-B14F-4D97-AF65-F5344CB8AC3E}">
        <p14:creationId xmlns:p14="http://schemas.microsoft.com/office/powerpoint/2010/main" val="9201739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629D2-7402-916B-9EF2-37BB790E4731}"/>
            </a:ext>
          </a:extLst>
        </p:cNvPr>
        <p:cNvGrpSpPr/>
        <p:nvPr/>
      </p:nvGrpSpPr>
      <p:grpSpPr>
        <a:xfrm>
          <a:off x="0" y="0"/>
          <a:ext cx="0" cy="0"/>
          <a:chOff x="0" y="0"/>
          <a:chExt cx="0" cy="0"/>
        </a:xfrm>
      </p:grpSpPr>
      <p:sp>
        <p:nvSpPr>
          <p:cNvPr id="12" name="Title">
            <a:extLst>
              <a:ext uri="{FF2B5EF4-FFF2-40B4-BE49-F238E27FC236}">
                <a16:creationId xmlns:a16="http://schemas.microsoft.com/office/drawing/2014/main" id="{33B1E80A-B59B-3A58-8872-AA9FAAB6DEDE}"/>
              </a:ext>
            </a:extLst>
          </p:cNvPr>
          <p:cNvSpPr>
            <a:spLocks noGrp="1"/>
          </p:cNvSpPr>
          <p:nvPr>
            <p:ph type="title"/>
          </p:nvPr>
        </p:nvSpPr>
        <p:spPr>
          <a:xfrm>
            <a:off x="360363" y="-899999"/>
            <a:ext cx="10800000" cy="720000"/>
          </a:xfrm>
        </p:spPr>
        <p:txBody>
          <a:bodyPr/>
          <a:lstStyle/>
          <a:p>
            <a:r>
              <a:rPr lang="nb-NO" dirty="0"/>
              <a:t>Fabric </a:t>
            </a:r>
            <a:r>
              <a:rPr lang="nb-NO" dirty="0" err="1"/>
              <a:t>February</a:t>
            </a:r>
            <a:r>
              <a:rPr lang="nb-NO" dirty="0"/>
              <a:t> Feedback</a:t>
            </a:r>
          </a:p>
        </p:txBody>
      </p:sp>
    </p:spTree>
    <p:extLst>
      <p:ext uri="{BB962C8B-B14F-4D97-AF65-F5344CB8AC3E}">
        <p14:creationId xmlns:p14="http://schemas.microsoft.com/office/powerpoint/2010/main" val="580034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7</a:t>
            </a:fld>
            <a:endParaRPr lang="en-GB" sz="756">
              <a:solidFill>
                <a:prstClr val="black"/>
              </a:solidFill>
              <a:latin typeface="Arial"/>
            </a:endParaRPr>
          </a:p>
        </p:txBody>
      </p:sp>
      <p:sp>
        <p:nvSpPr>
          <p:cNvPr id="2" name="TextBox 1">
            <a:extLst>
              <a:ext uri="{FF2B5EF4-FFF2-40B4-BE49-F238E27FC236}">
                <a16:creationId xmlns:a16="http://schemas.microsoft.com/office/drawing/2014/main" id="{50F17B81-FEC7-C073-3B0F-067CF633E4E8}"/>
              </a:ext>
            </a:extLst>
          </p:cNvPr>
          <p:cNvSpPr txBox="1"/>
          <p:nvPr/>
        </p:nvSpPr>
        <p:spPr>
          <a:xfrm>
            <a:off x="1920270" y="1540429"/>
            <a:ext cx="7679949" cy="3490058"/>
          </a:xfrm>
          <a:prstGeom prst="rect">
            <a:avLst/>
          </a:prstGeom>
          <a:noFill/>
        </p:spPr>
        <p:txBody>
          <a:bodyPr wrap="square" lIns="0" tIns="0" rIns="0" bIns="0" rtlCol="0">
            <a:spAutoFit/>
          </a:bodyPr>
          <a:lstStyle/>
          <a:p>
            <a:pPr algn="ctr"/>
            <a:r>
              <a:rPr lang="en-US" sz="4536" b="1" dirty="0">
                <a:solidFill>
                  <a:schemeClr val="bg2">
                    <a:lumMod val="100000"/>
                  </a:schemeClr>
                </a:solidFill>
              </a:rPr>
              <a:t>WHAT DOES </a:t>
            </a:r>
          </a:p>
          <a:p>
            <a:pPr algn="ctr"/>
            <a:r>
              <a:rPr lang="en-US" sz="4536" b="1" dirty="0">
                <a:solidFill>
                  <a:schemeClr val="bg2">
                    <a:lumMod val="100000"/>
                  </a:schemeClr>
                </a:solidFill>
              </a:rPr>
              <a:t>IT-LITERATURE* SAY ABOUT ROLES IN DATA?</a:t>
            </a:r>
          </a:p>
          <a:p>
            <a:pPr algn="ctr"/>
            <a:endParaRPr lang="en-US" sz="4536" b="1" dirty="0">
              <a:solidFill>
                <a:schemeClr val="bg2">
                  <a:lumMod val="100000"/>
                </a:schemeClr>
              </a:solidFill>
            </a:endParaRPr>
          </a:p>
          <a:p>
            <a:pPr algn="ctr"/>
            <a:r>
              <a:rPr lang="en-US" sz="2268" b="1" dirty="0">
                <a:solidFill>
                  <a:schemeClr val="bg2">
                    <a:lumMod val="100000"/>
                  </a:schemeClr>
                </a:solidFill>
              </a:rPr>
              <a:t>*In academia also referred to as the easy to pronounce</a:t>
            </a:r>
          </a:p>
          <a:p>
            <a:pPr algn="ctr"/>
            <a:r>
              <a:rPr lang="en-US" sz="2268" b="1" dirty="0">
                <a:solidFill>
                  <a:schemeClr val="bg2">
                    <a:lumMod val="100000"/>
                  </a:schemeClr>
                </a:solidFill>
              </a:rPr>
              <a:t>‘DSS – Decision Support Systems’ literature</a:t>
            </a:r>
            <a:endParaRPr lang="en-DK" sz="2268" b="1" dirty="0" err="1">
              <a:solidFill>
                <a:schemeClr val="bg2">
                  <a:lumMod val="100000"/>
                </a:schemeClr>
              </a:solidFill>
            </a:endParaRPr>
          </a:p>
        </p:txBody>
      </p:sp>
    </p:spTree>
    <p:extLst>
      <p:ext uri="{BB962C8B-B14F-4D97-AF65-F5344CB8AC3E}">
        <p14:creationId xmlns:p14="http://schemas.microsoft.com/office/powerpoint/2010/main" val="2022075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8</a:t>
            </a:fld>
            <a:endParaRPr lang="en-GB" sz="756">
              <a:solidFill>
                <a:prstClr val="black"/>
              </a:solidFill>
              <a:latin typeface="Arial"/>
            </a:endParaRPr>
          </a:p>
        </p:txBody>
      </p:sp>
      <p:sp>
        <p:nvSpPr>
          <p:cNvPr id="2" name="TextBox 1">
            <a:extLst>
              <a:ext uri="{FF2B5EF4-FFF2-40B4-BE49-F238E27FC236}">
                <a16:creationId xmlns:a16="http://schemas.microsoft.com/office/drawing/2014/main" id="{50F17B81-FEC7-C073-3B0F-067CF633E4E8}"/>
              </a:ext>
            </a:extLst>
          </p:cNvPr>
          <p:cNvSpPr txBox="1"/>
          <p:nvPr/>
        </p:nvSpPr>
        <p:spPr>
          <a:xfrm>
            <a:off x="3501441" y="2478512"/>
            <a:ext cx="4517607" cy="930576"/>
          </a:xfrm>
          <a:prstGeom prst="rect">
            <a:avLst/>
          </a:prstGeom>
          <a:noFill/>
        </p:spPr>
        <p:txBody>
          <a:bodyPr wrap="square" lIns="0" tIns="0" rIns="0" bIns="0" rtlCol="0">
            <a:spAutoFit/>
          </a:bodyPr>
          <a:lstStyle/>
          <a:p>
            <a:pPr algn="ctr"/>
            <a:r>
              <a:rPr lang="en-US" sz="6047" b="1" dirty="0">
                <a:solidFill>
                  <a:schemeClr val="bg1">
                    <a:lumMod val="100000"/>
                  </a:schemeClr>
                </a:solidFill>
              </a:rPr>
              <a:t>INSIGHT</a:t>
            </a:r>
            <a:endParaRPr lang="en-DK" sz="6047" b="1" dirty="0" err="1">
              <a:solidFill>
                <a:schemeClr val="bg1">
                  <a:lumMod val="100000"/>
                </a:schemeClr>
              </a:solidFill>
            </a:endParaRPr>
          </a:p>
        </p:txBody>
      </p:sp>
    </p:spTree>
    <p:extLst>
      <p:ext uri="{BB962C8B-B14F-4D97-AF65-F5344CB8AC3E}">
        <p14:creationId xmlns:p14="http://schemas.microsoft.com/office/powerpoint/2010/main" val="725302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6F32C59-EDBA-5173-0107-6722FE9139B6}"/>
              </a:ext>
            </a:extLst>
          </p:cNvPr>
          <p:cNvSpPr txBox="1">
            <a:spLocks/>
          </p:cNvSpPr>
          <p:nvPr/>
        </p:nvSpPr>
        <p:spPr>
          <a:xfrm>
            <a:off x="339098" y="339009"/>
            <a:ext cx="329759" cy="1190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4017">
              <a:defRPr/>
            </a:pPr>
            <a:fld id="{23AA811B-2EBD-4900-905E-5BE206449611}" type="slidenum">
              <a:rPr lang="en-GB" sz="756">
                <a:solidFill>
                  <a:prstClr val="black"/>
                </a:solidFill>
                <a:latin typeface="Arial"/>
              </a:rPr>
              <a:pPr defTabSz="864017">
                <a:defRPr/>
              </a:pPr>
              <a:t>9</a:t>
            </a:fld>
            <a:endParaRPr lang="en-GB" sz="756">
              <a:solidFill>
                <a:prstClr val="black"/>
              </a:solidFill>
              <a:latin typeface="Arial"/>
            </a:endParaRPr>
          </a:p>
        </p:txBody>
      </p:sp>
      <p:sp>
        <p:nvSpPr>
          <p:cNvPr id="2" name="TextBox 1">
            <a:extLst>
              <a:ext uri="{FF2B5EF4-FFF2-40B4-BE49-F238E27FC236}">
                <a16:creationId xmlns:a16="http://schemas.microsoft.com/office/drawing/2014/main" id="{50F17B81-FEC7-C073-3B0F-067CF633E4E8}"/>
              </a:ext>
            </a:extLst>
          </p:cNvPr>
          <p:cNvSpPr txBox="1"/>
          <p:nvPr/>
        </p:nvSpPr>
        <p:spPr>
          <a:xfrm>
            <a:off x="3217959" y="2478512"/>
            <a:ext cx="5084571" cy="1861151"/>
          </a:xfrm>
          <a:prstGeom prst="rect">
            <a:avLst/>
          </a:prstGeom>
          <a:noFill/>
        </p:spPr>
        <p:txBody>
          <a:bodyPr wrap="square" lIns="0" tIns="0" rIns="0" bIns="0" rtlCol="0">
            <a:spAutoFit/>
          </a:bodyPr>
          <a:lstStyle/>
          <a:p>
            <a:pPr algn="ctr"/>
            <a:r>
              <a:rPr lang="en-US" sz="6047" b="1" dirty="0">
                <a:solidFill>
                  <a:schemeClr val="bg1">
                    <a:lumMod val="100000"/>
                  </a:schemeClr>
                </a:solidFill>
              </a:rPr>
              <a:t>ACTIONABLE</a:t>
            </a:r>
          </a:p>
          <a:p>
            <a:pPr algn="ctr"/>
            <a:r>
              <a:rPr lang="en-US" sz="6047" b="1" dirty="0">
                <a:solidFill>
                  <a:schemeClr val="bg1">
                    <a:lumMod val="100000"/>
                  </a:schemeClr>
                </a:solidFill>
              </a:rPr>
              <a:t>INSIGHT</a:t>
            </a:r>
            <a:endParaRPr lang="en-DK" sz="6047" b="1" dirty="0" err="1">
              <a:solidFill>
                <a:schemeClr val="bg1">
                  <a:lumMod val="100000"/>
                </a:schemeClr>
              </a:solidFill>
            </a:endParaRPr>
          </a:p>
        </p:txBody>
      </p:sp>
    </p:spTree>
    <p:extLst>
      <p:ext uri="{BB962C8B-B14F-4D97-AF65-F5344CB8AC3E}">
        <p14:creationId xmlns:p14="http://schemas.microsoft.com/office/powerpoint/2010/main" val="1997754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000">
        <p159:morph option="byObject"/>
      </p:transition>
    </mc:Choice>
    <mc:Fallback xmlns="">
      <p:transition spd="slow" advTm="60000">
        <p:fade/>
      </p:transition>
    </mc:Fallback>
  </mc:AlternateContent>
</p:sld>
</file>

<file path=ppt/theme/theme1.xml><?xml version="1.0" encoding="utf-8"?>
<a:theme xmlns:a="http://schemas.openxmlformats.org/drawingml/2006/main" name="Fabric February 2025">
  <a:themeElements>
    <a:clrScheme name="Fabric February">
      <a:dk1>
        <a:sysClr val="windowText" lastClr="000000"/>
      </a:dk1>
      <a:lt1>
        <a:sysClr val="window" lastClr="FFFFFF"/>
      </a:lt1>
      <a:dk2>
        <a:srgbClr val="CCCCCC"/>
      </a:dk2>
      <a:lt2>
        <a:srgbClr val="EEEEEE"/>
      </a:lt2>
      <a:accent1>
        <a:srgbClr val="063D3B"/>
      </a:accent1>
      <a:accent2>
        <a:srgbClr val="117865"/>
      </a:accent2>
      <a:accent3>
        <a:srgbClr val="2AAC94"/>
      </a:accent3>
      <a:accent4>
        <a:srgbClr val="52C7AA"/>
      </a:accent4>
      <a:accent5>
        <a:srgbClr val="9EE0CB"/>
      </a:accent5>
      <a:accent6>
        <a:srgbClr val="E3F7EF"/>
      </a:accent6>
      <a:hlink>
        <a:srgbClr val="5395EC"/>
      </a:hlink>
      <a:folHlink>
        <a:srgbClr val="8A83F1"/>
      </a:folHlink>
    </a:clrScheme>
    <a:fontScheme name="Fabric February - Sofia Sans">
      <a:majorFont>
        <a:latin typeface="Sofia Sans"/>
        <a:ea typeface=""/>
        <a:cs typeface=""/>
      </a:majorFont>
      <a:minorFont>
        <a:latin typeface="Sofi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sz="2000" b="1" dirty="0" smtClean="0">
            <a:solidFill>
              <a:schemeClr val="accent1"/>
            </a:solidFill>
            <a:latin typeface="+mj-lt"/>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chor="ctr">
        <a:noAutofit/>
      </a:bodyPr>
      <a:lstStyle>
        <a:defPPr marL="0" marR="0" indent="0" algn="ctr" defTabSz="914400" rtl="0" eaLnBrk="1" fontAlgn="auto" latinLnBrk="0" hangingPunct="1">
          <a:lnSpc>
            <a:spcPct val="100000"/>
          </a:lnSpc>
          <a:spcBef>
            <a:spcPts val="0"/>
          </a:spcBef>
          <a:spcAft>
            <a:spcPts val="0"/>
          </a:spcAft>
          <a:buClrTx/>
          <a:buSzTx/>
          <a:buFontTx/>
          <a:buNone/>
          <a:tabLst/>
          <a:defRPr sz="3600" dirty="0" smtClean="0"/>
        </a:defPPr>
      </a:lstStyle>
    </a:txDef>
  </a:objectDefaults>
  <a:extraClrSchemeLst/>
  <a:extLst>
    <a:ext uri="{05A4C25C-085E-4340-85A3-A5531E510DB2}">
      <thm15:themeFamily xmlns:thm15="http://schemas.microsoft.com/office/thememl/2012/main" name="Cathrine Wilhelmsen - Microsoft Ignite Opportunities.pptx" id="{8515AE9F-B0C1-4025-9270-0B65A9726DC4}" vid="{B590E428-A65D-47C6-A04D-04093F89D1D9}"/>
    </a:ext>
  </a:extLst>
</a:theme>
</file>

<file path=ppt/theme/theme2.xml><?xml version="1.0" encoding="utf-8"?>
<a:theme xmlns:a="http://schemas.openxmlformats.org/drawingml/2006/main" name="Fabric February 2025 (Light)">
  <a:themeElements>
    <a:clrScheme name="Fabric February">
      <a:dk1>
        <a:sysClr val="windowText" lastClr="000000"/>
      </a:dk1>
      <a:lt1>
        <a:sysClr val="window" lastClr="FFFFFF"/>
      </a:lt1>
      <a:dk2>
        <a:srgbClr val="CCCCCC"/>
      </a:dk2>
      <a:lt2>
        <a:srgbClr val="EEEEEE"/>
      </a:lt2>
      <a:accent1>
        <a:srgbClr val="063D3B"/>
      </a:accent1>
      <a:accent2>
        <a:srgbClr val="117865"/>
      </a:accent2>
      <a:accent3>
        <a:srgbClr val="2AAC94"/>
      </a:accent3>
      <a:accent4>
        <a:srgbClr val="52C7AA"/>
      </a:accent4>
      <a:accent5>
        <a:srgbClr val="9EE0CB"/>
      </a:accent5>
      <a:accent6>
        <a:srgbClr val="E3F7EF"/>
      </a:accent6>
      <a:hlink>
        <a:srgbClr val="5395EC"/>
      </a:hlink>
      <a:folHlink>
        <a:srgbClr val="8A83F1"/>
      </a:folHlink>
    </a:clrScheme>
    <a:fontScheme name="Fabric February - Sofia Sans">
      <a:majorFont>
        <a:latin typeface="Sofia Sans"/>
        <a:ea typeface=""/>
        <a:cs typeface=""/>
      </a:majorFont>
      <a:minorFont>
        <a:latin typeface="Sofi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sz="2000" b="1" dirty="0" smtClean="0">
            <a:solidFill>
              <a:schemeClr val="accent1"/>
            </a:solidFill>
            <a:latin typeface="+mj-lt"/>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nchor="ctr">
        <a:noAutofit/>
      </a:bodyPr>
      <a:lstStyle>
        <a:defPPr marL="0" marR="0" indent="0" algn="ctr" defTabSz="914400" rtl="0" eaLnBrk="1" fontAlgn="auto" latinLnBrk="0" hangingPunct="1">
          <a:lnSpc>
            <a:spcPct val="100000"/>
          </a:lnSpc>
          <a:spcBef>
            <a:spcPts val="0"/>
          </a:spcBef>
          <a:spcAft>
            <a:spcPts val="0"/>
          </a:spcAft>
          <a:buClrTx/>
          <a:buSzTx/>
          <a:buFontTx/>
          <a:buNone/>
          <a:tabLst/>
          <a:defRPr sz="3600" dirty="0" smtClean="0"/>
        </a:defPPr>
      </a:lstStyle>
    </a:txDef>
  </a:objectDefaults>
  <a:extraClrSchemeLst/>
  <a:extLst>
    <a:ext uri="{05A4C25C-085E-4340-85A3-A5531E510DB2}">
      <thm15:themeFamily xmlns:thm15="http://schemas.microsoft.com/office/thememl/2012/main" name="Cathrine Wilhelmsen - Microsoft Ignite Opportunities.pptx" id="{8515AE9F-B0C1-4025-9270-0B65A9726DC4}" vid="{B590E428-A65D-47C6-A04D-04093F89D1D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C7609A633C764CA54813F5BF15116B" ma:contentTypeVersion="13" ma:contentTypeDescription="Create a new document." ma:contentTypeScope="" ma:versionID="de90d33e870aedf0427b6420bd06c2a1">
  <xsd:schema xmlns:xsd="http://www.w3.org/2001/XMLSchema" xmlns:xs="http://www.w3.org/2001/XMLSchema" xmlns:p="http://schemas.microsoft.com/office/2006/metadata/properties" xmlns:ns2="6f683bec-d2cb-40fe-8f1d-a6eb39521fd9" xmlns:ns3="2ed637ce-ee1f-4a78-92c6-17427f5a8307" targetNamespace="http://schemas.microsoft.com/office/2006/metadata/properties" ma:root="true" ma:fieldsID="f01f7ca66c1aad1e8d33cc6e2587f9b2" ns2:_="" ns3:_="">
    <xsd:import namespace="6f683bec-d2cb-40fe-8f1d-a6eb39521fd9"/>
    <xsd:import namespace="2ed637ce-ee1f-4a78-92c6-17427f5a83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683bec-d2cb-40fe-8f1d-a6eb39521f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82640f6-b026-4844-a6ab-d3741cc8cd5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ed637ce-ee1f-4a78-92c6-17427f5a830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7cd9c33-7992-492c-a037-2a07bb131f48}" ma:internalName="TaxCatchAll" ma:showField="CatchAllData" ma:web="2ed637ce-ee1f-4a78-92c6-17427f5a83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ed637ce-ee1f-4a78-92c6-17427f5a8307" xsi:nil="true"/>
    <lcf76f155ced4ddcb4097134ff3c332f xmlns="6f683bec-d2cb-40fe-8f1d-a6eb39521fd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963E6A-46F4-4B51-80CB-732468544B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683bec-d2cb-40fe-8f1d-a6eb39521fd9"/>
    <ds:schemaRef ds:uri="2ed637ce-ee1f-4a78-92c6-17427f5a83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3F314E-30F8-4931-B127-E8E312F743A6}">
  <ds:schemaRefs>
    <ds:schemaRef ds:uri="http://www.w3.org/XML/1998/namespace"/>
    <ds:schemaRef ds:uri="http://schemas.microsoft.com/office/2006/documentManagement/types"/>
    <ds:schemaRef ds:uri="2ed637ce-ee1f-4a78-92c6-17427f5a8307"/>
    <ds:schemaRef ds:uri="http://purl.org/dc/elements/1.1/"/>
    <ds:schemaRef ds:uri="http://purl.org/dc/dcmitype/"/>
    <ds:schemaRef ds:uri="http://schemas.microsoft.com/office/infopath/2007/PartnerControls"/>
    <ds:schemaRef ds:uri="http://purl.org/dc/terms/"/>
    <ds:schemaRef ds:uri="http://schemas.openxmlformats.org/package/2006/metadata/core-properties"/>
    <ds:schemaRef ds:uri="6f683bec-d2cb-40fe-8f1d-a6eb39521fd9"/>
    <ds:schemaRef ds:uri="http://schemas.microsoft.com/office/2006/metadata/properties"/>
  </ds:schemaRefs>
</ds:datastoreItem>
</file>

<file path=customXml/itemProps3.xml><?xml version="1.0" encoding="utf-8"?>
<ds:datastoreItem xmlns:ds="http://schemas.openxmlformats.org/officeDocument/2006/customXml" ds:itemID="{6FF0A959-BF82-4438-AB4C-D8E30BA3CEF2}">
  <ds:schemaRefs>
    <ds:schemaRef ds:uri="http://schemas.microsoft.com/sharepoint/v3/contenttype/forms"/>
  </ds:schemaRefs>
</ds:datastoreItem>
</file>

<file path=docMetadata/LabelInfo.xml><?xml version="1.0" encoding="utf-8"?>
<clbl:labelList xmlns:clbl="http://schemas.microsoft.com/office/2020/mipLabelMetadata">
  <clbl:label id="{188f9a71-52c2-4e53-a05f-9ff8c0cb34c4}" enabled="1" method="Standard" siteId="{643d5e93-b1a8-4371-aaf1-2efa611da673}" contentBits="0" removed="0"/>
</clbl:labelList>
</file>

<file path=docProps/app.xml><?xml version="1.0" encoding="utf-8"?>
<Properties xmlns="http://schemas.openxmlformats.org/officeDocument/2006/extended-properties" xmlns:vt="http://schemas.openxmlformats.org/officeDocument/2006/docPropsVTypes">
  <Template>Cathrine Fixed PowerPoint Default - PUT THE LATEST IN CUSTOM OFFICE TEMPLATES</Template>
  <TotalTime>10718</TotalTime>
  <Words>4327</Words>
  <Application>Microsoft Office PowerPoint</Application>
  <PresentationFormat>Custom</PresentationFormat>
  <Paragraphs>549</Paragraphs>
  <Slides>64</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64</vt:i4>
      </vt:variant>
    </vt:vector>
  </HeadingPairs>
  <TitlesOfParts>
    <vt:vector size="75" baseType="lpstr">
      <vt:lpstr>Arial</vt:lpstr>
      <vt:lpstr>Times New Roman</vt:lpstr>
      <vt:lpstr>Segoe UI Light</vt:lpstr>
      <vt:lpstr>Segoe UI</vt:lpstr>
      <vt:lpstr>Calibri</vt:lpstr>
      <vt:lpstr>Aptos</vt:lpstr>
      <vt:lpstr>Wingdings</vt:lpstr>
      <vt:lpstr>Symbol</vt:lpstr>
      <vt:lpstr>Sofia Sans</vt:lpstr>
      <vt:lpstr>Fabric February 2025</vt:lpstr>
      <vt:lpstr>Fabric February 2025 (Light)</vt:lpstr>
      <vt:lpstr>From Data Analyst  to Analytics Engineer</vt:lpstr>
      <vt:lpstr>Fabric February Sponsors</vt:lpstr>
      <vt:lpstr>Jon Stjernegaard</vt:lpstr>
      <vt:lpstr>Agenda</vt:lpstr>
      <vt:lpstr>The Analyst  The Engineer  The Analytics Engineer</vt:lpstr>
      <vt:lpstr>PowerPoint Presentation</vt:lpstr>
      <vt:lpstr>PowerPoint Presentation</vt:lpstr>
      <vt:lpstr>PowerPoint Presentation</vt:lpstr>
      <vt:lpstr>PowerPoint Presentation</vt:lpstr>
      <vt:lpstr>The insight supply chain</vt:lpstr>
      <vt:lpstr>Information workers</vt:lpstr>
      <vt:lpstr>PowerPoint Presentation</vt:lpstr>
      <vt:lpstr>PowerPoint Presentation</vt:lpstr>
      <vt:lpstr>Information workers</vt:lpstr>
      <vt:lpstr>PowerPoint Presentation</vt:lpstr>
      <vt:lpstr>PowerPoint Presentation</vt:lpstr>
      <vt:lpstr>Information workers</vt:lpstr>
      <vt:lpstr>PowerPoint Presentation</vt:lpstr>
      <vt:lpstr>PowerPoint Presentation</vt:lpstr>
      <vt:lpstr>Information workers</vt:lpstr>
      <vt:lpstr>PowerPoint Presentation</vt:lpstr>
      <vt:lpstr>Information workers</vt:lpstr>
      <vt:lpstr>PowerPoint Presentation</vt:lpstr>
      <vt:lpstr>Fabric = New Opportunities &amp; Requirements</vt:lpstr>
      <vt:lpstr>Information workers</vt:lpstr>
      <vt:lpstr>PowerPoint Presentation</vt:lpstr>
      <vt:lpstr>What we’re hearing from our customers</vt:lpstr>
      <vt:lpstr>Today’s data and analytics challenges</vt:lpstr>
      <vt:lpstr>Modernizing your data and analytics platform is critical for resilient business transformation</vt:lpstr>
      <vt:lpstr>Microsoft Fabric does it all—in a unified solution</vt:lpstr>
      <vt:lpstr>Information workers</vt:lpstr>
      <vt:lpstr>PowerPoint Presentation</vt:lpstr>
      <vt:lpstr>PowerPoint Presentation</vt:lpstr>
      <vt:lpstr>PowerPoint Presentation</vt:lpstr>
      <vt:lpstr>PowerPoint Presentation</vt:lpstr>
      <vt:lpstr>ROADMAP FOR ASPIRING ANALYTICS ENGINEERS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#1: Low code end-to-end solution</vt:lpstr>
      <vt:lpstr>PowerPoint Presentation</vt:lpstr>
      <vt:lpstr>We can Pretty Quickly check off the first boxes</vt:lpstr>
      <vt:lpstr>And If we add a little bit of Platform Administration &amp; development practices</vt:lpstr>
      <vt:lpstr>Project #2: collaboration, Deployment &amp; External Tools</vt:lpstr>
      <vt:lpstr>PowerPoint Presentation</vt:lpstr>
      <vt:lpstr>We are more than halfway there!</vt:lpstr>
      <vt:lpstr>Perhaps you already know a bit of sql?  Sql in a fabric context is a logical next step.</vt:lpstr>
      <vt:lpstr>Project #3: pipelines and warehouses</vt:lpstr>
      <vt:lpstr>PowerPoint Presentation</vt:lpstr>
      <vt:lpstr>Just a little more left…</vt:lpstr>
      <vt:lpstr>And finally, it is time to tackle lakehouses and python</vt:lpstr>
      <vt:lpstr>Project #4: Friendship ended with Warehouses…  Now Lakehouses and Notebooks are my best friends</vt:lpstr>
      <vt:lpstr>PowerPoint Presentation</vt:lpstr>
      <vt:lpstr>and we should now be ready for  DP-600…?</vt:lpstr>
      <vt:lpstr>PowerPoint Presentation</vt:lpstr>
      <vt:lpstr>PowerPoint Presentation</vt:lpstr>
      <vt:lpstr>If Time: Examples of an analyst (me) trying to take on fabric</vt:lpstr>
      <vt:lpstr>Questions?</vt:lpstr>
      <vt:lpstr>Fabric February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LinkedIn Header (1128x191 / 2256x382)</dc:title>
  <dc:creator>Cathrine Wilhelmsen</dc:creator>
  <cp:lastModifiedBy>Jon Stjernegaard Vöge</cp:lastModifiedBy>
  <cp:revision>4</cp:revision>
  <dcterms:created xsi:type="dcterms:W3CDTF">2023-08-23T07:24:00Z</dcterms:created>
  <dcterms:modified xsi:type="dcterms:W3CDTF">2025-02-06T08:58:54Z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0x01010031C7609A633C764CA54813F5BF15116B</vt:lpwstr>
  </property>
  <property fmtid="{D5CDD505-2E9C-101B-9397-08002B2CF9AE}" pid="3" name="MediaServiceImageTags">
    <vt:lpwstr/>
  </property>
  <property fmtid="{D5CDD505-2E9C-101B-9397-08002B2CF9AE}" pid="4" name="MSIP_Label_c5e6e129-f928-4a05-ae32-d838f6b21bdd_Enabled">
    <vt:lpwstr>true</vt:lpwstr>
  </property>
  <property fmtid="{D5CDD505-2E9C-101B-9397-08002B2CF9AE}" pid="5" name="MSIP_Label_c5e6e129-f928-4a05-ae32-d838f6b21bdd_SetDate">
    <vt:lpwstr>2023-08-29T13:50:00Z</vt:lpwstr>
  </property>
  <property fmtid="{D5CDD505-2E9C-101B-9397-08002B2CF9AE}" pid="6" name="MSIP_Label_c5e6e129-f928-4a05-ae32-d838f6b21bdd_Method">
    <vt:lpwstr>Standard</vt:lpwstr>
  </property>
  <property fmtid="{D5CDD505-2E9C-101B-9397-08002B2CF9AE}" pid="7" name="MSIP_Label_c5e6e129-f928-4a05-ae32-d838f6b21bdd_Name">
    <vt:lpwstr>EN Restricted use</vt:lpwstr>
  </property>
  <property fmtid="{D5CDD505-2E9C-101B-9397-08002B2CF9AE}" pid="8" name="MSIP_Label_c5e6e129-f928-4a05-ae32-d838f6b21bdd_SiteId">
    <vt:lpwstr>8b87af7d-8647-4dc7-8df4-5f69a2011bb5</vt:lpwstr>
  </property>
  <property fmtid="{D5CDD505-2E9C-101B-9397-08002B2CF9AE}" pid="9" name="MSIP_Label_c5e6e129-f928-4a05-ae32-d838f6b21bdd_ActionId">
    <vt:lpwstr>25d69d5e-c80c-4813-8e3c-9c2aeaa7630c</vt:lpwstr>
  </property>
  <property fmtid="{D5CDD505-2E9C-101B-9397-08002B2CF9AE}" pid="10" name="MSIP_Label_c5e6e129-f928-4a05-ae32-d838f6b21bdd_ContentBits">
    <vt:lpwstr>3</vt:lpwstr>
  </property>
  <property fmtid="{D5CDD505-2E9C-101B-9397-08002B2CF9AE}" pid="11" name="ClassificationContentMarkingFooterLocations">
    <vt:lpwstr>Office Theme:36</vt:lpwstr>
  </property>
  <property fmtid="{D5CDD505-2E9C-101B-9397-08002B2CF9AE}" pid="12" name="ClassificationContentMarkingFooterText">
    <vt:lpwstr>C2 - Restricted use </vt:lpwstr>
  </property>
</Properties>
</file>